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87000" cy="10287000"/>
  <p:notesSz cx="10287000" cy="10287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1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86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08280" y="2036401"/>
            <a:ext cx="297815" cy="396875"/>
          </a:xfrm>
          <a:custGeom>
            <a:avLst/>
            <a:gdLst/>
            <a:ahLst/>
            <a:cxnLst/>
            <a:rect l="l" t="t" r="r" b="b"/>
            <a:pathLst>
              <a:path w="297814" h="396875">
                <a:moveTo>
                  <a:pt x="142017" y="396728"/>
                </a:moveTo>
                <a:lnTo>
                  <a:pt x="127704" y="391553"/>
                </a:lnTo>
                <a:lnTo>
                  <a:pt x="120488" y="376174"/>
                </a:lnTo>
                <a:lnTo>
                  <a:pt x="110409" y="326526"/>
                </a:lnTo>
                <a:lnTo>
                  <a:pt x="87659" y="283502"/>
                </a:lnTo>
                <a:lnTo>
                  <a:pt x="53811" y="248466"/>
                </a:lnTo>
                <a:lnTo>
                  <a:pt x="10439" y="222782"/>
                </a:lnTo>
                <a:lnTo>
                  <a:pt x="2390" y="215322"/>
                </a:lnTo>
                <a:lnTo>
                  <a:pt x="0" y="204598"/>
                </a:lnTo>
                <a:lnTo>
                  <a:pt x="2829" y="193777"/>
                </a:lnTo>
                <a:lnTo>
                  <a:pt x="10439" y="186025"/>
                </a:lnTo>
                <a:lnTo>
                  <a:pt x="54205" y="156261"/>
                </a:lnTo>
                <a:lnTo>
                  <a:pt x="88959" y="117804"/>
                </a:lnTo>
                <a:lnTo>
                  <a:pt x="113299" y="72089"/>
                </a:lnTo>
                <a:lnTo>
                  <a:pt x="125821" y="20554"/>
                </a:lnTo>
                <a:lnTo>
                  <a:pt x="133567" y="5284"/>
                </a:lnTo>
                <a:lnTo>
                  <a:pt x="147692" y="0"/>
                </a:lnTo>
                <a:lnTo>
                  <a:pt x="161547" y="4992"/>
                </a:lnTo>
                <a:lnTo>
                  <a:pt x="168488" y="20554"/>
                </a:lnTo>
                <a:lnTo>
                  <a:pt x="173180" y="53361"/>
                </a:lnTo>
                <a:lnTo>
                  <a:pt x="183090" y="84099"/>
                </a:lnTo>
                <a:lnTo>
                  <a:pt x="217009" y="137708"/>
                </a:lnTo>
                <a:lnTo>
                  <a:pt x="255790" y="171072"/>
                </a:lnTo>
                <a:lnTo>
                  <a:pt x="287384" y="188233"/>
                </a:lnTo>
                <a:lnTo>
                  <a:pt x="296286" y="196933"/>
                </a:lnTo>
                <a:lnTo>
                  <a:pt x="297530" y="208933"/>
                </a:lnTo>
                <a:lnTo>
                  <a:pt x="292432" y="220324"/>
                </a:lnTo>
                <a:lnTo>
                  <a:pt x="282310" y="227198"/>
                </a:lnTo>
                <a:lnTo>
                  <a:pt x="256944" y="236328"/>
                </a:lnTo>
                <a:lnTo>
                  <a:pt x="234212" y="249099"/>
                </a:lnTo>
                <a:lnTo>
                  <a:pt x="194895" y="284346"/>
                </a:lnTo>
                <a:lnTo>
                  <a:pt x="172732" y="328068"/>
                </a:lnTo>
                <a:lnTo>
                  <a:pt x="163155" y="376174"/>
                </a:lnTo>
                <a:lnTo>
                  <a:pt x="156232" y="391626"/>
                </a:lnTo>
                <a:lnTo>
                  <a:pt x="142017" y="396728"/>
                </a:lnTo>
                <a:close/>
              </a:path>
            </a:pathLst>
          </a:custGeom>
          <a:solidFill>
            <a:srgbClr val="B1D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830087" y="1963894"/>
            <a:ext cx="220979" cy="649605"/>
          </a:xfrm>
          <a:custGeom>
            <a:avLst/>
            <a:gdLst/>
            <a:ahLst/>
            <a:cxnLst/>
            <a:rect l="l" t="t" r="r" b="b"/>
            <a:pathLst>
              <a:path w="220980" h="649605">
                <a:moveTo>
                  <a:pt x="105301" y="649416"/>
                </a:moveTo>
                <a:lnTo>
                  <a:pt x="94575" y="645532"/>
                </a:lnTo>
                <a:lnTo>
                  <a:pt x="89155" y="634025"/>
                </a:lnTo>
                <a:lnTo>
                  <a:pt x="81738" y="597351"/>
                </a:lnTo>
                <a:lnTo>
                  <a:pt x="64943" y="565560"/>
                </a:lnTo>
                <a:lnTo>
                  <a:pt x="39929" y="539687"/>
                </a:lnTo>
                <a:lnTo>
                  <a:pt x="7853" y="520766"/>
                </a:lnTo>
                <a:lnTo>
                  <a:pt x="1798" y="515149"/>
                </a:lnTo>
                <a:lnTo>
                  <a:pt x="0" y="507096"/>
                </a:lnTo>
                <a:lnTo>
                  <a:pt x="2128" y="498995"/>
                </a:lnTo>
                <a:lnTo>
                  <a:pt x="7853" y="493231"/>
                </a:lnTo>
                <a:lnTo>
                  <a:pt x="40193" y="471248"/>
                </a:lnTo>
                <a:lnTo>
                  <a:pt x="65886" y="442837"/>
                </a:lnTo>
                <a:lnTo>
                  <a:pt x="83896" y="409067"/>
                </a:lnTo>
                <a:lnTo>
                  <a:pt x="93187" y="371011"/>
                </a:lnTo>
                <a:lnTo>
                  <a:pt x="99010" y="359577"/>
                </a:lnTo>
                <a:lnTo>
                  <a:pt x="109626" y="355620"/>
                </a:lnTo>
                <a:lnTo>
                  <a:pt x="120023" y="359358"/>
                </a:lnTo>
                <a:lnTo>
                  <a:pt x="125187" y="371011"/>
                </a:lnTo>
                <a:lnTo>
                  <a:pt x="133200" y="410644"/>
                </a:lnTo>
                <a:lnTo>
                  <a:pt x="151431" y="445418"/>
                </a:lnTo>
                <a:lnTo>
                  <a:pt x="178493" y="473933"/>
                </a:lnTo>
                <a:lnTo>
                  <a:pt x="212993" y="494790"/>
                </a:lnTo>
                <a:lnTo>
                  <a:pt x="219666" y="501310"/>
                </a:lnTo>
                <a:lnTo>
                  <a:pt x="220619" y="510327"/>
                </a:lnTo>
                <a:lnTo>
                  <a:pt x="216816" y="518881"/>
                </a:lnTo>
                <a:lnTo>
                  <a:pt x="209220" y="524014"/>
                </a:lnTo>
                <a:lnTo>
                  <a:pt x="190503" y="530794"/>
                </a:lnTo>
                <a:lnTo>
                  <a:pt x="173724" y="540265"/>
                </a:lnTo>
                <a:lnTo>
                  <a:pt x="144570" y="566355"/>
                </a:lnTo>
                <a:lnTo>
                  <a:pt x="123405" y="615689"/>
                </a:lnTo>
                <a:lnTo>
                  <a:pt x="121155" y="634025"/>
                </a:lnTo>
                <a:lnTo>
                  <a:pt x="115954" y="645605"/>
                </a:lnTo>
                <a:lnTo>
                  <a:pt x="105301" y="649416"/>
                </a:lnTo>
                <a:close/>
              </a:path>
              <a:path w="220980" h="649605">
                <a:moveTo>
                  <a:pt x="112586" y="210151"/>
                </a:moveTo>
                <a:lnTo>
                  <a:pt x="101860" y="206266"/>
                </a:lnTo>
                <a:lnTo>
                  <a:pt x="96439" y="194759"/>
                </a:lnTo>
                <a:lnTo>
                  <a:pt x="91551" y="171009"/>
                </a:lnTo>
                <a:lnTo>
                  <a:pt x="80553" y="150583"/>
                </a:lnTo>
                <a:lnTo>
                  <a:pt x="64262" y="134029"/>
                </a:lnTo>
                <a:lnTo>
                  <a:pt x="43496" y="121895"/>
                </a:lnTo>
                <a:lnTo>
                  <a:pt x="37441" y="116351"/>
                </a:lnTo>
                <a:lnTo>
                  <a:pt x="35642" y="108322"/>
                </a:lnTo>
                <a:lnTo>
                  <a:pt x="37770" y="100196"/>
                </a:lnTo>
                <a:lnTo>
                  <a:pt x="43496" y="94360"/>
                </a:lnTo>
                <a:lnTo>
                  <a:pt x="64413" y="80121"/>
                </a:lnTo>
                <a:lnTo>
                  <a:pt x="81171" y="61791"/>
                </a:lnTo>
                <a:lnTo>
                  <a:pt x="92978" y="40004"/>
                </a:lnTo>
                <a:lnTo>
                  <a:pt x="99041" y="15391"/>
                </a:lnTo>
                <a:lnTo>
                  <a:pt x="104864" y="3957"/>
                </a:lnTo>
                <a:lnTo>
                  <a:pt x="115480" y="0"/>
                </a:lnTo>
                <a:lnTo>
                  <a:pt x="125876" y="3738"/>
                </a:lnTo>
                <a:lnTo>
                  <a:pt x="131041" y="15391"/>
                </a:lnTo>
                <a:lnTo>
                  <a:pt x="136291" y="41116"/>
                </a:lnTo>
                <a:lnTo>
                  <a:pt x="148261" y="63577"/>
                </a:lnTo>
                <a:lnTo>
                  <a:pt x="165962" y="81948"/>
                </a:lnTo>
                <a:lnTo>
                  <a:pt x="188407" y="95399"/>
                </a:lnTo>
                <a:lnTo>
                  <a:pt x="195080" y="101919"/>
                </a:lnTo>
                <a:lnTo>
                  <a:pt x="196033" y="110936"/>
                </a:lnTo>
                <a:lnTo>
                  <a:pt x="192231" y="119490"/>
                </a:lnTo>
                <a:lnTo>
                  <a:pt x="184635" y="124622"/>
                </a:lnTo>
                <a:lnTo>
                  <a:pt x="172667" y="128935"/>
                </a:lnTo>
                <a:lnTo>
                  <a:pt x="161968" y="134964"/>
                </a:lnTo>
                <a:lnTo>
                  <a:pt x="132944" y="172176"/>
                </a:lnTo>
                <a:lnTo>
                  <a:pt x="128439" y="194759"/>
                </a:lnTo>
                <a:lnTo>
                  <a:pt x="123238" y="206339"/>
                </a:lnTo>
                <a:lnTo>
                  <a:pt x="112586" y="210151"/>
                </a:lnTo>
                <a:close/>
              </a:path>
            </a:pathLst>
          </a:custGeom>
          <a:solidFill>
            <a:srgbClr val="017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48040" y="1983182"/>
            <a:ext cx="460375" cy="572770"/>
          </a:xfrm>
          <a:custGeom>
            <a:avLst/>
            <a:gdLst/>
            <a:ahLst/>
            <a:cxnLst/>
            <a:rect l="l" t="t" r="r" b="b"/>
            <a:pathLst>
              <a:path w="460375" h="572769">
                <a:moveTo>
                  <a:pt x="165771" y="220882"/>
                </a:moveTo>
                <a:lnTo>
                  <a:pt x="136633" y="192734"/>
                </a:lnTo>
                <a:lnTo>
                  <a:pt x="107319" y="128158"/>
                </a:lnTo>
                <a:lnTo>
                  <a:pt x="99850" y="84813"/>
                </a:lnTo>
                <a:lnTo>
                  <a:pt x="111947" y="84943"/>
                </a:lnTo>
                <a:lnTo>
                  <a:pt x="112858" y="92606"/>
                </a:lnTo>
                <a:lnTo>
                  <a:pt x="119051" y="125796"/>
                </a:lnTo>
                <a:lnTo>
                  <a:pt x="130110" y="157256"/>
                </a:lnTo>
                <a:lnTo>
                  <a:pt x="146755" y="185940"/>
                </a:lnTo>
                <a:lnTo>
                  <a:pt x="169704" y="210800"/>
                </a:lnTo>
                <a:lnTo>
                  <a:pt x="171710" y="214989"/>
                </a:lnTo>
                <a:lnTo>
                  <a:pt x="169850" y="218885"/>
                </a:lnTo>
                <a:lnTo>
                  <a:pt x="165771" y="220882"/>
                </a:lnTo>
                <a:close/>
              </a:path>
              <a:path w="460375" h="572769">
                <a:moveTo>
                  <a:pt x="198842" y="248206"/>
                </a:moveTo>
                <a:lnTo>
                  <a:pt x="195981" y="246518"/>
                </a:lnTo>
                <a:lnTo>
                  <a:pt x="191688" y="244050"/>
                </a:lnTo>
                <a:lnTo>
                  <a:pt x="187785" y="241063"/>
                </a:lnTo>
                <a:lnTo>
                  <a:pt x="181671" y="235608"/>
                </a:lnTo>
                <a:lnTo>
                  <a:pt x="181932" y="231451"/>
                </a:lnTo>
                <a:lnTo>
                  <a:pt x="186484" y="226906"/>
                </a:lnTo>
                <a:lnTo>
                  <a:pt x="190257" y="227035"/>
                </a:lnTo>
                <a:lnTo>
                  <a:pt x="192728" y="229243"/>
                </a:lnTo>
                <a:lnTo>
                  <a:pt x="195720" y="231971"/>
                </a:lnTo>
                <a:lnTo>
                  <a:pt x="198582" y="233919"/>
                </a:lnTo>
                <a:lnTo>
                  <a:pt x="202094" y="235997"/>
                </a:lnTo>
                <a:lnTo>
                  <a:pt x="204956" y="237556"/>
                </a:lnTo>
                <a:lnTo>
                  <a:pt x="205867" y="241452"/>
                </a:lnTo>
                <a:lnTo>
                  <a:pt x="204306" y="244310"/>
                </a:lnTo>
                <a:lnTo>
                  <a:pt x="202615" y="247167"/>
                </a:lnTo>
                <a:lnTo>
                  <a:pt x="198842" y="248206"/>
                </a:lnTo>
                <a:close/>
              </a:path>
              <a:path w="460375" h="572769">
                <a:moveTo>
                  <a:pt x="75411" y="337682"/>
                </a:moveTo>
                <a:lnTo>
                  <a:pt x="71882" y="334709"/>
                </a:lnTo>
                <a:lnTo>
                  <a:pt x="59136" y="313946"/>
                </a:lnTo>
                <a:lnTo>
                  <a:pt x="43280" y="296020"/>
                </a:lnTo>
                <a:lnTo>
                  <a:pt x="24522" y="281138"/>
                </a:lnTo>
                <a:lnTo>
                  <a:pt x="3069" y="269507"/>
                </a:lnTo>
                <a:lnTo>
                  <a:pt x="0" y="266110"/>
                </a:lnTo>
                <a:lnTo>
                  <a:pt x="760" y="261909"/>
                </a:lnTo>
                <a:lnTo>
                  <a:pt x="4203" y="258877"/>
                </a:lnTo>
                <a:lnTo>
                  <a:pt x="9182" y="258987"/>
                </a:lnTo>
                <a:lnTo>
                  <a:pt x="51931" y="287366"/>
                </a:lnTo>
                <a:lnTo>
                  <a:pt x="82289" y="328604"/>
                </a:lnTo>
                <a:lnTo>
                  <a:pt x="82565" y="333448"/>
                </a:lnTo>
                <a:lnTo>
                  <a:pt x="79622" y="336868"/>
                </a:lnTo>
                <a:lnTo>
                  <a:pt x="75411" y="337682"/>
                </a:lnTo>
                <a:close/>
              </a:path>
              <a:path w="460375" h="572769">
                <a:moveTo>
                  <a:pt x="88272" y="371336"/>
                </a:moveTo>
                <a:lnTo>
                  <a:pt x="85541" y="369128"/>
                </a:lnTo>
                <a:lnTo>
                  <a:pt x="82679" y="362504"/>
                </a:lnTo>
                <a:lnTo>
                  <a:pt x="81638" y="358607"/>
                </a:lnTo>
                <a:lnTo>
                  <a:pt x="80468" y="351464"/>
                </a:lnTo>
                <a:lnTo>
                  <a:pt x="81898" y="348217"/>
                </a:lnTo>
                <a:lnTo>
                  <a:pt x="88142" y="346528"/>
                </a:lnTo>
                <a:lnTo>
                  <a:pt x="92175" y="348346"/>
                </a:lnTo>
                <a:lnTo>
                  <a:pt x="93346" y="355490"/>
                </a:lnTo>
                <a:lnTo>
                  <a:pt x="94516" y="359257"/>
                </a:lnTo>
                <a:lnTo>
                  <a:pt x="95947" y="363023"/>
                </a:lnTo>
                <a:lnTo>
                  <a:pt x="97118" y="366011"/>
                </a:lnTo>
                <a:lnTo>
                  <a:pt x="94516" y="369647"/>
                </a:lnTo>
                <a:lnTo>
                  <a:pt x="88272" y="371336"/>
                </a:lnTo>
                <a:close/>
              </a:path>
              <a:path w="460375" h="572769">
                <a:moveTo>
                  <a:pt x="428352" y="468176"/>
                </a:moveTo>
                <a:lnTo>
                  <a:pt x="397234" y="431845"/>
                </a:lnTo>
                <a:lnTo>
                  <a:pt x="384340" y="389000"/>
                </a:lnTo>
                <a:lnTo>
                  <a:pt x="383039" y="381337"/>
                </a:lnTo>
                <a:lnTo>
                  <a:pt x="394746" y="378090"/>
                </a:lnTo>
                <a:lnTo>
                  <a:pt x="396047" y="385753"/>
                </a:lnTo>
                <a:lnTo>
                  <a:pt x="400273" y="404541"/>
                </a:lnTo>
                <a:lnTo>
                  <a:pt x="407023" y="424328"/>
                </a:lnTo>
                <a:lnTo>
                  <a:pt x="416773" y="442556"/>
                </a:lnTo>
                <a:lnTo>
                  <a:pt x="429998" y="456669"/>
                </a:lnTo>
                <a:lnTo>
                  <a:pt x="432555" y="460943"/>
                </a:lnTo>
                <a:lnTo>
                  <a:pt x="431624" y="465436"/>
                </a:lnTo>
                <a:lnTo>
                  <a:pt x="428352" y="468176"/>
                </a:lnTo>
                <a:close/>
              </a:path>
              <a:path w="460375" h="572769">
                <a:moveTo>
                  <a:pt x="453153" y="485633"/>
                </a:moveTo>
                <a:lnTo>
                  <a:pt x="450161" y="484204"/>
                </a:lnTo>
                <a:lnTo>
                  <a:pt x="448470" y="483425"/>
                </a:lnTo>
                <a:lnTo>
                  <a:pt x="446779" y="482516"/>
                </a:lnTo>
                <a:lnTo>
                  <a:pt x="445088" y="481737"/>
                </a:lnTo>
                <a:lnTo>
                  <a:pt x="442096" y="480308"/>
                </a:lnTo>
                <a:lnTo>
                  <a:pt x="441315" y="476022"/>
                </a:lnTo>
                <a:lnTo>
                  <a:pt x="444698" y="470437"/>
                </a:lnTo>
                <a:lnTo>
                  <a:pt x="448210" y="469787"/>
                </a:lnTo>
                <a:lnTo>
                  <a:pt x="451202" y="471216"/>
                </a:lnTo>
                <a:lnTo>
                  <a:pt x="452893" y="471995"/>
                </a:lnTo>
                <a:lnTo>
                  <a:pt x="454584" y="472904"/>
                </a:lnTo>
                <a:lnTo>
                  <a:pt x="456275" y="473684"/>
                </a:lnTo>
                <a:lnTo>
                  <a:pt x="459137" y="475112"/>
                </a:lnTo>
                <a:lnTo>
                  <a:pt x="459917" y="479399"/>
                </a:lnTo>
                <a:lnTo>
                  <a:pt x="458486" y="481996"/>
                </a:lnTo>
                <a:lnTo>
                  <a:pt x="456665" y="484984"/>
                </a:lnTo>
                <a:lnTo>
                  <a:pt x="453153" y="485633"/>
                </a:lnTo>
                <a:close/>
              </a:path>
              <a:path w="460375" h="572769">
                <a:moveTo>
                  <a:pt x="363043" y="542526"/>
                </a:moveTo>
                <a:lnTo>
                  <a:pt x="359494" y="539535"/>
                </a:lnTo>
                <a:lnTo>
                  <a:pt x="351439" y="526130"/>
                </a:lnTo>
                <a:lnTo>
                  <a:pt x="341396" y="514613"/>
                </a:lnTo>
                <a:lnTo>
                  <a:pt x="329475" y="505069"/>
                </a:lnTo>
                <a:lnTo>
                  <a:pt x="315786" y="497582"/>
                </a:lnTo>
                <a:lnTo>
                  <a:pt x="312735" y="494130"/>
                </a:lnTo>
                <a:lnTo>
                  <a:pt x="313526" y="489935"/>
                </a:lnTo>
                <a:lnTo>
                  <a:pt x="316975" y="486934"/>
                </a:lnTo>
                <a:lnTo>
                  <a:pt x="321900" y="487062"/>
                </a:lnTo>
                <a:lnTo>
                  <a:pt x="361193" y="518788"/>
                </a:lnTo>
                <a:lnTo>
                  <a:pt x="370287" y="538329"/>
                </a:lnTo>
                <a:lnTo>
                  <a:pt x="367299" y="541743"/>
                </a:lnTo>
                <a:lnTo>
                  <a:pt x="363043" y="542526"/>
                </a:lnTo>
                <a:close/>
              </a:path>
              <a:path w="460375" h="572769">
                <a:moveTo>
                  <a:pt x="381608" y="572525"/>
                </a:moveTo>
                <a:lnTo>
                  <a:pt x="378226" y="570577"/>
                </a:lnTo>
                <a:lnTo>
                  <a:pt x="377315" y="567459"/>
                </a:lnTo>
                <a:lnTo>
                  <a:pt x="376795" y="565511"/>
                </a:lnTo>
                <a:lnTo>
                  <a:pt x="376274" y="563693"/>
                </a:lnTo>
                <a:lnTo>
                  <a:pt x="375754" y="561745"/>
                </a:lnTo>
                <a:lnTo>
                  <a:pt x="374974" y="558627"/>
                </a:lnTo>
                <a:lnTo>
                  <a:pt x="376925" y="555250"/>
                </a:lnTo>
                <a:lnTo>
                  <a:pt x="380047" y="554341"/>
                </a:lnTo>
                <a:lnTo>
                  <a:pt x="383169" y="553562"/>
                </a:lnTo>
                <a:lnTo>
                  <a:pt x="386551" y="555510"/>
                </a:lnTo>
                <a:lnTo>
                  <a:pt x="387982" y="560446"/>
                </a:lnTo>
                <a:lnTo>
                  <a:pt x="389022" y="564342"/>
                </a:lnTo>
                <a:lnTo>
                  <a:pt x="389803" y="567459"/>
                </a:lnTo>
                <a:lnTo>
                  <a:pt x="387852" y="570836"/>
                </a:lnTo>
                <a:lnTo>
                  <a:pt x="384730" y="571746"/>
                </a:lnTo>
                <a:lnTo>
                  <a:pt x="381608" y="572525"/>
                </a:lnTo>
                <a:close/>
              </a:path>
              <a:path w="460375" h="572769">
                <a:moveTo>
                  <a:pt x="380953" y="134676"/>
                </a:moveTo>
                <a:lnTo>
                  <a:pt x="377185" y="131831"/>
                </a:lnTo>
                <a:lnTo>
                  <a:pt x="371425" y="121004"/>
                </a:lnTo>
                <a:lnTo>
                  <a:pt x="364665" y="109507"/>
                </a:lnTo>
                <a:lnTo>
                  <a:pt x="356295" y="99594"/>
                </a:lnTo>
                <a:lnTo>
                  <a:pt x="345705" y="93515"/>
                </a:lnTo>
                <a:lnTo>
                  <a:pt x="338160" y="91437"/>
                </a:lnTo>
                <a:lnTo>
                  <a:pt x="341412" y="79618"/>
                </a:lnTo>
                <a:lnTo>
                  <a:pt x="380549" y="112767"/>
                </a:lnTo>
                <a:lnTo>
                  <a:pt x="388197" y="130479"/>
                </a:lnTo>
                <a:lnTo>
                  <a:pt x="385283" y="133844"/>
                </a:lnTo>
                <a:lnTo>
                  <a:pt x="380953" y="134676"/>
                </a:lnTo>
                <a:close/>
              </a:path>
              <a:path w="460375" h="572769">
                <a:moveTo>
                  <a:pt x="387201" y="155080"/>
                </a:moveTo>
                <a:lnTo>
                  <a:pt x="384470" y="151963"/>
                </a:lnTo>
                <a:lnTo>
                  <a:pt x="384470" y="142092"/>
                </a:lnTo>
                <a:lnTo>
                  <a:pt x="387201" y="139624"/>
                </a:lnTo>
                <a:lnTo>
                  <a:pt x="390583" y="139364"/>
                </a:lnTo>
                <a:lnTo>
                  <a:pt x="393966" y="139234"/>
                </a:lnTo>
                <a:lnTo>
                  <a:pt x="396697" y="142352"/>
                </a:lnTo>
                <a:lnTo>
                  <a:pt x="396697" y="152223"/>
                </a:lnTo>
                <a:lnTo>
                  <a:pt x="393836" y="154820"/>
                </a:lnTo>
                <a:lnTo>
                  <a:pt x="387201" y="155080"/>
                </a:lnTo>
                <a:close/>
              </a:path>
              <a:path w="460375" h="572769">
                <a:moveTo>
                  <a:pt x="431322" y="80852"/>
                </a:moveTo>
                <a:lnTo>
                  <a:pt x="400535" y="47683"/>
                </a:lnTo>
                <a:lnTo>
                  <a:pt x="390453" y="7792"/>
                </a:lnTo>
                <a:lnTo>
                  <a:pt x="390063" y="0"/>
                </a:lnTo>
                <a:lnTo>
                  <a:pt x="402291" y="0"/>
                </a:lnTo>
                <a:lnTo>
                  <a:pt x="402551" y="7792"/>
                </a:lnTo>
                <a:lnTo>
                  <a:pt x="405218" y="26149"/>
                </a:lnTo>
                <a:lnTo>
                  <a:pt x="411689" y="43007"/>
                </a:lnTo>
                <a:lnTo>
                  <a:pt x="421722" y="58039"/>
                </a:lnTo>
                <a:lnTo>
                  <a:pt x="435072" y="70916"/>
                </a:lnTo>
                <a:lnTo>
                  <a:pt x="437171" y="74958"/>
                </a:lnTo>
                <a:lnTo>
                  <a:pt x="435381" y="78806"/>
                </a:lnTo>
                <a:lnTo>
                  <a:pt x="431322" y="80852"/>
                </a:lnTo>
                <a:close/>
              </a:path>
              <a:path w="460375" h="572769">
                <a:moveTo>
                  <a:pt x="455755" y="91437"/>
                </a:moveTo>
                <a:lnTo>
                  <a:pt x="449641" y="91178"/>
                </a:lnTo>
                <a:lnTo>
                  <a:pt x="447169" y="90528"/>
                </a:lnTo>
                <a:lnTo>
                  <a:pt x="444437" y="89229"/>
                </a:lnTo>
                <a:lnTo>
                  <a:pt x="441446" y="87930"/>
                </a:lnTo>
                <a:lnTo>
                  <a:pt x="440795" y="83644"/>
                </a:lnTo>
                <a:lnTo>
                  <a:pt x="442226" y="80917"/>
                </a:lnTo>
                <a:lnTo>
                  <a:pt x="444047" y="77929"/>
                </a:lnTo>
                <a:lnTo>
                  <a:pt x="447559" y="77280"/>
                </a:lnTo>
                <a:lnTo>
                  <a:pt x="450551" y="78709"/>
                </a:lnTo>
                <a:lnTo>
                  <a:pt x="450838" y="78709"/>
                </a:lnTo>
                <a:lnTo>
                  <a:pt x="451462" y="78969"/>
                </a:lnTo>
                <a:lnTo>
                  <a:pt x="451592" y="78969"/>
                </a:lnTo>
                <a:lnTo>
                  <a:pt x="451722" y="79098"/>
                </a:lnTo>
                <a:lnTo>
                  <a:pt x="452633" y="79098"/>
                </a:lnTo>
                <a:lnTo>
                  <a:pt x="456015" y="79228"/>
                </a:lnTo>
                <a:lnTo>
                  <a:pt x="458616" y="81826"/>
                </a:lnTo>
                <a:lnTo>
                  <a:pt x="458877" y="88450"/>
                </a:lnTo>
                <a:lnTo>
                  <a:pt x="455755" y="91437"/>
                </a:lnTo>
                <a:close/>
              </a:path>
              <a:path w="460375" h="572769">
                <a:moveTo>
                  <a:pt x="450838" y="78709"/>
                </a:moveTo>
                <a:lnTo>
                  <a:pt x="450551" y="78709"/>
                </a:lnTo>
                <a:lnTo>
                  <a:pt x="449901" y="78319"/>
                </a:lnTo>
                <a:lnTo>
                  <a:pt x="450838" y="78709"/>
                </a:lnTo>
                <a:close/>
              </a:path>
            </a:pathLst>
          </a:custGeom>
          <a:solidFill>
            <a:srgbClr val="07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5993" y="1694031"/>
            <a:ext cx="2381885" cy="510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2366010"/>
            <a:ext cx="92583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90" dirty="0"/>
              <a:t>CONSEJ</a:t>
            </a:r>
            <a:r>
              <a:rPr sz="3150" spc="-190" dirty="0"/>
              <a:t>OS</a:t>
            </a:r>
            <a:r>
              <a:rPr sz="3150" spc="-40" dirty="0"/>
              <a:t> </a:t>
            </a:r>
            <a:r>
              <a:rPr sz="3150" spc="-120" dirty="0"/>
              <a:t>DE</a:t>
            </a:r>
            <a:endParaRPr sz="3150" dirty="0"/>
          </a:p>
        </p:txBody>
      </p:sp>
      <p:sp>
        <p:nvSpPr>
          <p:cNvPr id="3" name="object 3"/>
          <p:cNvSpPr txBox="1"/>
          <p:nvPr/>
        </p:nvSpPr>
        <p:spPr>
          <a:xfrm>
            <a:off x="3648340" y="2019425"/>
            <a:ext cx="301752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135" dirty="0">
                <a:solidFill>
                  <a:srgbClr val="FFFFFF"/>
                </a:solidFill>
                <a:latin typeface="Trebuchet MS"/>
                <a:cs typeface="Trebuchet MS"/>
              </a:rPr>
              <a:t>CIBERSEGURIDAD</a:t>
            </a:r>
            <a:endParaRPr sz="31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2095" y="2344820"/>
            <a:ext cx="3249930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148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es-CR" sz="4725" spc="-787" baseline="-5291" dirty="0">
                <a:solidFill>
                  <a:srgbClr val="6F4280"/>
                </a:solidFill>
                <a:latin typeface="Trebuchet MS"/>
                <a:cs typeface="Trebuchet MS"/>
              </a:rPr>
              <a:t>   </a:t>
            </a:r>
            <a:r>
              <a:rPr sz="3150" spc="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50" spc="-2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50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spc="1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150" spc="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50" spc="-10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1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50" spc="-27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150" spc="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50" spc="-3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5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315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071617"/>
            <a:ext cx="10287000" cy="8215630"/>
            <a:chOff x="0" y="2071617"/>
            <a:chExt cx="10287000" cy="8215630"/>
          </a:xfrm>
        </p:grpSpPr>
        <p:sp>
          <p:nvSpPr>
            <p:cNvPr id="6" name="object 6"/>
            <p:cNvSpPr/>
            <p:nvPr/>
          </p:nvSpPr>
          <p:spPr>
            <a:xfrm>
              <a:off x="7497867" y="2239227"/>
              <a:ext cx="281305" cy="369570"/>
            </a:xfrm>
            <a:custGeom>
              <a:avLst/>
              <a:gdLst/>
              <a:ahLst/>
              <a:cxnLst/>
              <a:rect l="l" t="t" r="r" b="b"/>
              <a:pathLst>
                <a:path w="281304" h="369569">
                  <a:moveTo>
                    <a:pt x="146840" y="0"/>
                  </a:moveTo>
                  <a:lnTo>
                    <a:pt x="160355" y="4813"/>
                  </a:lnTo>
                  <a:lnTo>
                    <a:pt x="167168" y="19120"/>
                  </a:lnTo>
                  <a:lnTo>
                    <a:pt x="176685" y="65304"/>
                  </a:lnTo>
                  <a:lnTo>
                    <a:pt x="198167" y="105326"/>
                  </a:lnTo>
                  <a:lnTo>
                    <a:pt x="230127" y="137917"/>
                  </a:lnTo>
                  <a:lnTo>
                    <a:pt x="271081" y="161810"/>
                  </a:lnTo>
                  <a:lnTo>
                    <a:pt x="278681" y="168750"/>
                  </a:lnTo>
                  <a:lnTo>
                    <a:pt x="280937" y="178725"/>
                  </a:lnTo>
                  <a:lnTo>
                    <a:pt x="278266" y="188791"/>
                  </a:lnTo>
                  <a:lnTo>
                    <a:pt x="271081" y="196002"/>
                  </a:lnTo>
                  <a:lnTo>
                    <a:pt x="229755" y="223689"/>
                  </a:lnTo>
                  <a:lnTo>
                    <a:pt x="196939" y="259464"/>
                  </a:lnTo>
                  <a:lnTo>
                    <a:pt x="173956" y="301989"/>
                  </a:lnTo>
                  <a:lnTo>
                    <a:pt x="162132" y="349929"/>
                  </a:lnTo>
                  <a:lnTo>
                    <a:pt x="154818" y="364133"/>
                  </a:lnTo>
                  <a:lnTo>
                    <a:pt x="141482" y="369049"/>
                  </a:lnTo>
                  <a:lnTo>
                    <a:pt x="128399" y="364405"/>
                  </a:lnTo>
                  <a:lnTo>
                    <a:pt x="121845" y="349929"/>
                  </a:lnTo>
                  <a:lnTo>
                    <a:pt x="117415" y="319410"/>
                  </a:lnTo>
                  <a:lnTo>
                    <a:pt x="108057" y="290817"/>
                  </a:lnTo>
                  <a:lnTo>
                    <a:pt x="76030" y="240948"/>
                  </a:lnTo>
                  <a:lnTo>
                    <a:pt x="39412" y="209912"/>
                  </a:lnTo>
                  <a:lnTo>
                    <a:pt x="9580" y="193948"/>
                  </a:lnTo>
                  <a:lnTo>
                    <a:pt x="1174" y="185855"/>
                  </a:lnTo>
                  <a:lnTo>
                    <a:pt x="0" y="174693"/>
                  </a:lnTo>
                  <a:lnTo>
                    <a:pt x="4813" y="164096"/>
                  </a:lnTo>
                  <a:lnTo>
                    <a:pt x="14370" y="157702"/>
                  </a:lnTo>
                  <a:lnTo>
                    <a:pt x="38322" y="149209"/>
                  </a:lnTo>
                  <a:lnTo>
                    <a:pt x="59786" y="137328"/>
                  </a:lnTo>
                  <a:lnTo>
                    <a:pt x="96911" y="104540"/>
                  </a:lnTo>
                  <a:lnTo>
                    <a:pt x="117837" y="63869"/>
                  </a:lnTo>
                  <a:lnTo>
                    <a:pt x="126881" y="19120"/>
                  </a:lnTo>
                  <a:lnTo>
                    <a:pt x="133417" y="4746"/>
                  </a:lnTo>
                  <a:lnTo>
                    <a:pt x="146840" y="0"/>
                  </a:lnTo>
                  <a:close/>
                </a:path>
              </a:pathLst>
            </a:custGeom>
            <a:solidFill>
              <a:srgbClr val="6F4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66628" y="2071617"/>
              <a:ext cx="208915" cy="604520"/>
            </a:xfrm>
            <a:custGeom>
              <a:avLst/>
              <a:gdLst/>
              <a:ahLst/>
              <a:cxnLst/>
              <a:rect l="l" t="t" r="r" b="b"/>
              <a:pathLst>
                <a:path w="208915" h="604519">
                  <a:moveTo>
                    <a:pt x="108886" y="0"/>
                  </a:moveTo>
                  <a:lnTo>
                    <a:pt x="119014" y="3613"/>
                  </a:lnTo>
                  <a:lnTo>
                    <a:pt x="124132" y="14317"/>
                  </a:lnTo>
                  <a:lnTo>
                    <a:pt x="131136" y="48432"/>
                  </a:lnTo>
                  <a:lnTo>
                    <a:pt x="146994" y="78005"/>
                  </a:lnTo>
                  <a:lnTo>
                    <a:pt x="170613" y="102073"/>
                  </a:lnTo>
                  <a:lnTo>
                    <a:pt x="200900" y="119673"/>
                  </a:lnTo>
                  <a:lnTo>
                    <a:pt x="206617" y="124899"/>
                  </a:lnTo>
                  <a:lnTo>
                    <a:pt x="208316" y="132390"/>
                  </a:lnTo>
                  <a:lnTo>
                    <a:pt x="206306" y="139926"/>
                  </a:lnTo>
                  <a:lnTo>
                    <a:pt x="200900" y="145288"/>
                  </a:lnTo>
                  <a:lnTo>
                    <a:pt x="170364" y="165737"/>
                  </a:lnTo>
                  <a:lnTo>
                    <a:pt x="146103" y="192166"/>
                  </a:lnTo>
                  <a:lnTo>
                    <a:pt x="129097" y="223580"/>
                  </a:lnTo>
                  <a:lnTo>
                    <a:pt x="120325" y="258981"/>
                  </a:lnTo>
                  <a:lnTo>
                    <a:pt x="114826" y="269617"/>
                  </a:lnTo>
                  <a:lnTo>
                    <a:pt x="104802" y="273298"/>
                  </a:lnTo>
                  <a:lnTo>
                    <a:pt x="94986" y="269821"/>
                  </a:lnTo>
                  <a:lnTo>
                    <a:pt x="90109" y="258981"/>
                  </a:lnTo>
                  <a:lnTo>
                    <a:pt x="82544" y="222113"/>
                  </a:lnTo>
                  <a:lnTo>
                    <a:pt x="65329" y="189765"/>
                  </a:lnTo>
                  <a:lnTo>
                    <a:pt x="39777" y="163239"/>
                  </a:lnTo>
                  <a:lnTo>
                    <a:pt x="7200" y="143838"/>
                  </a:lnTo>
                  <a:lnTo>
                    <a:pt x="900" y="137772"/>
                  </a:lnTo>
                  <a:lnTo>
                    <a:pt x="0" y="129384"/>
                  </a:lnTo>
                  <a:lnTo>
                    <a:pt x="3590" y="121427"/>
                  </a:lnTo>
                  <a:lnTo>
                    <a:pt x="10762" y="116653"/>
                  </a:lnTo>
                  <a:lnTo>
                    <a:pt x="28436" y="110346"/>
                  </a:lnTo>
                  <a:lnTo>
                    <a:pt x="44279" y="101535"/>
                  </a:lnTo>
                  <a:lnTo>
                    <a:pt x="80496" y="62451"/>
                  </a:lnTo>
                  <a:lnTo>
                    <a:pt x="93917" y="14317"/>
                  </a:lnTo>
                  <a:lnTo>
                    <a:pt x="98828" y="3545"/>
                  </a:lnTo>
                  <a:lnTo>
                    <a:pt x="108886" y="0"/>
                  </a:lnTo>
                  <a:close/>
                </a:path>
                <a:path w="208915" h="604519">
                  <a:moveTo>
                    <a:pt x="102008" y="408618"/>
                  </a:moveTo>
                  <a:lnTo>
                    <a:pt x="112136" y="412232"/>
                  </a:lnTo>
                  <a:lnTo>
                    <a:pt x="117254" y="422936"/>
                  </a:lnTo>
                  <a:lnTo>
                    <a:pt x="121870" y="445029"/>
                  </a:lnTo>
                  <a:lnTo>
                    <a:pt x="132254" y="464030"/>
                  </a:lnTo>
                  <a:lnTo>
                    <a:pt x="147637" y="479429"/>
                  </a:lnTo>
                  <a:lnTo>
                    <a:pt x="167245" y="490717"/>
                  </a:lnTo>
                  <a:lnTo>
                    <a:pt x="172962" y="495874"/>
                  </a:lnTo>
                  <a:lnTo>
                    <a:pt x="174661" y="503342"/>
                  </a:lnTo>
                  <a:lnTo>
                    <a:pt x="172651" y="510901"/>
                  </a:lnTo>
                  <a:lnTo>
                    <a:pt x="167245" y="516331"/>
                  </a:lnTo>
                  <a:lnTo>
                    <a:pt x="147495" y="529576"/>
                  </a:lnTo>
                  <a:lnTo>
                    <a:pt x="131671" y="546627"/>
                  </a:lnTo>
                  <a:lnTo>
                    <a:pt x="120522" y="566895"/>
                  </a:lnTo>
                  <a:lnTo>
                    <a:pt x="114797" y="589790"/>
                  </a:lnTo>
                  <a:lnTo>
                    <a:pt x="109299" y="600426"/>
                  </a:lnTo>
                  <a:lnTo>
                    <a:pt x="99275" y="604108"/>
                  </a:lnTo>
                  <a:lnTo>
                    <a:pt x="89458" y="600630"/>
                  </a:lnTo>
                  <a:lnTo>
                    <a:pt x="84582" y="589790"/>
                  </a:lnTo>
                  <a:lnTo>
                    <a:pt x="79625" y="565860"/>
                  </a:lnTo>
                  <a:lnTo>
                    <a:pt x="68322" y="544966"/>
                  </a:lnTo>
                  <a:lnTo>
                    <a:pt x="51608" y="527877"/>
                  </a:lnTo>
                  <a:lnTo>
                    <a:pt x="30415" y="515364"/>
                  </a:lnTo>
                  <a:lnTo>
                    <a:pt x="24114" y="509299"/>
                  </a:lnTo>
                  <a:lnTo>
                    <a:pt x="23214" y="500911"/>
                  </a:lnTo>
                  <a:lnTo>
                    <a:pt x="26805" y="492954"/>
                  </a:lnTo>
                  <a:lnTo>
                    <a:pt x="33977" y="488179"/>
                  </a:lnTo>
                  <a:lnTo>
                    <a:pt x="45277" y="484168"/>
                  </a:lnTo>
                  <a:lnTo>
                    <a:pt x="55380" y="478559"/>
                  </a:lnTo>
                  <a:lnTo>
                    <a:pt x="82785" y="443944"/>
                  </a:lnTo>
                  <a:lnTo>
                    <a:pt x="87038" y="422936"/>
                  </a:lnTo>
                  <a:lnTo>
                    <a:pt x="91950" y="412164"/>
                  </a:lnTo>
                  <a:lnTo>
                    <a:pt x="102008" y="408618"/>
                  </a:lnTo>
                  <a:close/>
                </a:path>
              </a:pathLst>
            </a:custGeom>
            <a:solidFill>
              <a:srgbClr val="28A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6992" y="2125202"/>
              <a:ext cx="438150" cy="532765"/>
            </a:xfrm>
            <a:custGeom>
              <a:avLst/>
              <a:gdLst/>
              <a:ahLst/>
              <a:cxnLst/>
              <a:rect l="l" t="t" r="r" b="b"/>
              <a:pathLst>
                <a:path w="438150" h="532764">
                  <a:moveTo>
                    <a:pt x="277742" y="327109"/>
                  </a:moveTo>
                  <a:lnTo>
                    <a:pt x="321916" y="381947"/>
                  </a:lnTo>
                  <a:lnTo>
                    <a:pt x="339127" y="446435"/>
                  </a:lnTo>
                  <a:lnTo>
                    <a:pt x="339987" y="453685"/>
                  </a:lnTo>
                  <a:lnTo>
                    <a:pt x="328564" y="453564"/>
                  </a:lnTo>
                  <a:lnTo>
                    <a:pt x="327704" y="446435"/>
                  </a:lnTo>
                  <a:lnTo>
                    <a:pt x="321856" y="415562"/>
                  </a:lnTo>
                  <a:lnTo>
                    <a:pt x="311414" y="386297"/>
                  </a:lnTo>
                  <a:lnTo>
                    <a:pt x="295698" y="359614"/>
                  </a:lnTo>
                  <a:lnTo>
                    <a:pt x="274028" y="336488"/>
                  </a:lnTo>
                  <a:lnTo>
                    <a:pt x="272134" y="332591"/>
                  </a:lnTo>
                  <a:lnTo>
                    <a:pt x="273890" y="328967"/>
                  </a:lnTo>
                  <a:lnTo>
                    <a:pt x="277742" y="327109"/>
                  </a:lnTo>
                  <a:close/>
                </a:path>
                <a:path w="438150" h="532764">
                  <a:moveTo>
                    <a:pt x="246515" y="301691"/>
                  </a:moveTo>
                  <a:lnTo>
                    <a:pt x="249217" y="303262"/>
                  </a:lnTo>
                  <a:lnTo>
                    <a:pt x="253271" y="305557"/>
                  </a:lnTo>
                  <a:lnTo>
                    <a:pt x="256955" y="308336"/>
                  </a:lnTo>
                  <a:lnTo>
                    <a:pt x="262728" y="313411"/>
                  </a:lnTo>
                  <a:lnTo>
                    <a:pt x="262483" y="317277"/>
                  </a:lnTo>
                  <a:lnTo>
                    <a:pt x="258184" y="321506"/>
                  </a:lnTo>
                  <a:lnTo>
                    <a:pt x="254622" y="321385"/>
                  </a:lnTo>
                  <a:lnTo>
                    <a:pt x="252288" y="319331"/>
                  </a:lnTo>
                  <a:lnTo>
                    <a:pt x="249463" y="316794"/>
                  </a:lnTo>
                  <a:lnTo>
                    <a:pt x="246761" y="314982"/>
                  </a:lnTo>
                  <a:lnTo>
                    <a:pt x="243444" y="313048"/>
                  </a:lnTo>
                  <a:lnTo>
                    <a:pt x="240742" y="311599"/>
                  </a:lnTo>
                  <a:lnTo>
                    <a:pt x="239882" y="307974"/>
                  </a:lnTo>
                  <a:lnTo>
                    <a:pt x="241356" y="305316"/>
                  </a:lnTo>
                  <a:lnTo>
                    <a:pt x="242953" y="302658"/>
                  </a:lnTo>
                  <a:lnTo>
                    <a:pt x="246515" y="301691"/>
                  </a:lnTo>
                  <a:close/>
                </a:path>
                <a:path w="438150" h="532764">
                  <a:moveTo>
                    <a:pt x="363201" y="214700"/>
                  </a:moveTo>
                  <a:lnTo>
                    <a:pt x="393402" y="257214"/>
                  </a:lnTo>
                  <a:lnTo>
                    <a:pt x="431371" y="281876"/>
                  </a:lnTo>
                  <a:lnTo>
                    <a:pt x="438126" y="284776"/>
                  </a:lnTo>
                  <a:lnTo>
                    <a:pt x="432354" y="294563"/>
                  </a:lnTo>
                  <a:lnTo>
                    <a:pt x="385234" y="265263"/>
                  </a:lnTo>
                  <a:lnTo>
                    <a:pt x="356569" y="226903"/>
                  </a:lnTo>
                  <a:lnTo>
                    <a:pt x="353375" y="220499"/>
                  </a:lnTo>
                  <a:lnTo>
                    <a:pt x="363201" y="214700"/>
                  </a:lnTo>
                  <a:close/>
                </a:path>
                <a:path w="438150" h="532764">
                  <a:moveTo>
                    <a:pt x="350919" y="187152"/>
                  </a:moveTo>
                  <a:lnTo>
                    <a:pt x="353498" y="189206"/>
                  </a:lnTo>
                  <a:lnTo>
                    <a:pt x="356200" y="195368"/>
                  </a:lnTo>
                  <a:lnTo>
                    <a:pt x="357183" y="198993"/>
                  </a:lnTo>
                  <a:lnTo>
                    <a:pt x="358288" y="205638"/>
                  </a:lnTo>
                  <a:lnTo>
                    <a:pt x="356937" y="208658"/>
                  </a:lnTo>
                  <a:lnTo>
                    <a:pt x="351042" y="210229"/>
                  </a:lnTo>
                  <a:lnTo>
                    <a:pt x="347234" y="208538"/>
                  </a:lnTo>
                  <a:lnTo>
                    <a:pt x="346128" y="201892"/>
                  </a:lnTo>
                  <a:lnTo>
                    <a:pt x="345023" y="198389"/>
                  </a:lnTo>
                  <a:lnTo>
                    <a:pt x="343672" y="194885"/>
                  </a:lnTo>
                  <a:lnTo>
                    <a:pt x="342566" y="192106"/>
                  </a:lnTo>
                  <a:lnTo>
                    <a:pt x="345023" y="188723"/>
                  </a:lnTo>
                  <a:lnTo>
                    <a:pt x="350919" y="187152"/>
                  </a:lnTo>
                  <a:close/>
                </a:path>
                <a:path w="438150" h="532764">
                  <a:moveTo>
                    <a:pt x="29804" y="97068"/>
                  </a:moveTo>
                  <a:lnTo>
                    <a:pt x="59187" y="130864"/>
                  </a:lnTo>
                  <a:lnTo>
                    <a:pt x="71362" y="170721"/>
                  </a:lnTo>
                  <a:lnTo>
                    <a:pt x="72591" y="177849"/>
                  </a:lnTo>
                  <a:lnTo>
                    <a:pt x="61536" y="180870"/>
                  </a:lnTo>
                  <a:lnTo>
                    <a:pt x="60308" y="173741"/>
                  </a:lnTo>
                  <a:lnTo>
                    <a:pt x="56318" y="156263"/>
                  </a:lnTo>
                  <a:lnTo>
                    <a:pt x="49944" y="137857"/>
                  </a:lnTo>
                  <a:lnTo>
                    <a:pt x="40738" y="120900"/>
                  </a:lnTo>
                  <a:lnTo>
                    <a:pt x="28250" y="107772"/>
                  </a:lnTo>
                  <a:lnTo>
                    <a:pt x="25836" y="103797"/>
                  </a:lnTo>
                  <a:lnTo>
                    <a:pt x="26715" y="99617"/>
                  </a:lnTo>
                  <a:lnTo>
                    <a:pt x="29804" y="97068"/>
                  </a:lnTo>
                  <a:close/>
                </a:path>
                <a:path w="438150" h="532764">
                  <a:moveTo>
                    <a:pt x="6387" y="80829"/>
                  </a:moveTo>
                  <a:lnTo>
                    <a:pt x="9212" y="82158"/>
                  </a:lnTo>
                  <a:lnTo>
                    <a:pt x="10808" y="82883"/>
                  </a:lnTo>
                  <a:lnTo>
                    <a:pt x="12405" y="83729"/>
                  </a:lnTo>
                  <a:lnTo>
                    <a:pt x="14002" y="84454"/>
                  </a:lnTo>
                  <a:lnTo>
                    <a:pt x="16827" y="85783"/>
                  </a:lnTo>
                  <a:lnTo>
                    <a:pt x="17564" y="89770"/>
                  </a:lnTo>
                  <a:lnTo>
                    <a:pt x="14370" y="94965"/>
                  </a:lnTo>
                  <a:lnTo>
                    <a:pt x="11054" y="95569"/>
                  </a:lnTo>
                  <a:lnTo>
                    <a:pt x="8229" y="94240"/>
                  </a:lnTo>
                  <a:lnTo>
                    <a:pt x="6632" y="93515"/>
                  </a:lnTo>
                  <a:lnTo>
                    <a:pt x="5035" y="92670"/>
                  </a:lnTo>
                  <a:lnTo>
                    <a:pt x="3439" y="91945"/>
                  </a:lnTo>
                  <a:lnTo>
                    <a:pt x="736" y="90616"/>
                  </a:lnTo>
                  <a:lnTo>
                    <a:pt x="0" y="86629"/>
                  </a:lnTo>
                  <a:lnTo>
                    <a:pt x="1351" y="84212"/>
                  </a:lnTo>
                  <a:lnTo>
                    <a:pt x="3070" y="81433"/>
                  </a:lnTo>
                  <a:lnTo>
                    <a:pt x="6387" y="80829"/>
                  </a:lnTo>
                  <a:close/>
                </a:path>
                <a:path w="438150" h="532764">
                  <a:moveTo>
                    <a:pt x="91629" y="24164"/>
                  </a:moveTo>
                  <a:lnTo>
                    <a:pt x="123167" y="62749"/>
                  </a:lnTo>
                  <a:lnTo>
                    <a:pt x="142848" y="72734"/>
                  </a:lnTo>
                  <a:lnTo>
                    <a:pt x="136953" y="82400"/>
                  </a:lnTo>
                  <a:lnTo>
                    <a:pt x="103728" y="61875"/>
                  </a:lnTo>
                  <a:lnTo>
                    <a:pt x="81680" y="29842"/>
                  </a:lnTo>
                  <a:lnTo>
                    <a:pt x="91629" y="24164"/>
                  </a:lnTo>
                  <a:close/>
                </a:path>
                <a:path w="438150" h="532764">
                  <a:moveTo>
                    <a:pt x="73942" y="0"/>
                  </a:moveTo>
                  <a:lnTo>
                    <a:pt x="77135" y="1812"/>
                  </a:lnTo>
                  <a:lnTo>
                    <a:pt x="77995" y="4712"/>
                  </a:lnTo>
                  <a:lnTo>
                    <a:pt x="78487" y="6524"/>
                  </a:lnTo>
                  <a:lnTo>
                    <a:pt x="78978" y="8215"/>
                  </a:lnTo>
                  <a:lnTo>
                    <a:pt x="79469" y="10028"/>
                  </a:lnTo>
                  <a:lnTo>
                    <a:pt x="80206" y="12927"/>
                  </a:lnTo>
                  <a:lnTo>
                    <a:pt x="78364" y="16069"/>
                  </a:lnTo>
                  <a:lnTo>
                    <a:pt x="75416" y="16915"/>
                  </a:lnTo>
                  <a:lnTo>
                    <a:pt x="72468" y="17639"/>
                  </a:lnTo>
                  <a:lnTo>
                    <a:pt x="69274" y="15827"/>
                  </a:lnTo>
                  <a:lnTo>
                    <a:pt x="67923" y="11236"/>
                  </a:lnTo>
                  <a:lnTo>
                    <a:pt x="66941" y="7611"/>
                  </a:lnTo>
                  <a:lnTo>
                    <a:pt x="66204" y="4712"/>
                  </a:lnTo>
                  <a:lnTo>
                    <a:pt x="68046" y="1570"/>
                  </a:lnTo>
                  <a:lnTo>
                    <a:pt x="70994" y="724"/>
                  </a:lnTo>
                  <a:lnTo>
                    <a:pt x="73942" y="0"/>
                  </a:lnTo>
                  <a:close/>
                </a:path>
                <a:path w="438150" h="532764">
                  <a:moveTo>
                    <a:pt x="27001" y="457370"/>
                  </a:moveTo>
                  <a:lnTo>
                    <a:pt x="56070" y="488225"/>
                  </a:lnTo>
                  <a:lnTo>
                    <a:pt x="65590" y="525332"/>
                  </a:lnTo>
                  <a:lnTo>
                    <a:pt x="65958" y="532581"/>
                  </a:lnTo>
                  <a:lnTo>
                    <a:pt x="54412" y="532581"/>
                  </a:lnTo>
                  <a:lnTo>
                    <a:pt x="54167" y="525332"/>
                  </a:lnTo>
                  <a:lnTo>
                    <a:pt x="51649" y="508257"/>
                  </a:lnTo>
                  <a:lnTo>
                    <a:pt x="45538" y="492574"/>
                  </a:lnTo>
                  <a:lnTo>
                    <a:pt x="36065" y="478591"/>
                  </a:lnTo>
                  <a:lnTo>
                    <a:pt x="23460" y="466613"/>
                  </a:lnTo>
                  <a:lnTo>
                    <a:pt x="21477" y="462852"/>
                  </a:lnTo>
                  <a:lnTo>
                    <a:pt x="23168" y="459273"/>
                  </a:lnTo>
                  <a:lnTo>
                    <a:pt x="27001" y="457370"/>
                  </a:lnTo>
                  <a:close/>
                </a:path>
                <a:path w="438150" h="532764">
                  <a:moveTo>
                    <a:pt x="74556" y="403665"/>
                  </a:moveTo>
                  <a:lnTo>
                    <a:pt x="78118" y="409947"/>
                  </a:lnTo>
                  <a:lnTo>
                    <a:pt x="83557" y="420019"/>
                  </a:lnTo>
                  <a:lnTo>
                    <a:pt x="89940" y="430714"/>
                  </a:lnTo>
                  <a:lnTo>
                    <a:pt x="97843" y="439936"/>
                  </a:lnTo>
                  <a:lnTo>
                    <a:pt x="107842" y="445590"/>
                  </a:lnTo>
                  <a:lnTo>
                    <a:pt x="114966" y="447523"/>
                  </a:lnTo>
                  <a:lnTo>
                    <a:pt x="111896" y="458518"/>
                  </a:lnTo>
                  <a:lnTo>
                    <a:pt x="74942" y="427682"/>
                  </a:lnTo>
                  <a:lnTo>
                    <a:pt x="68169" y="415626"/>
                  </a:lnTo>
                  <a:lnTo>
                    <a:pt x="64607" y="409343"/>
                  </a:lnTo>
                  <a:lnTo>
                    <a:pt x="74556" y="403665"/>
                  </a:lnTo>
                  <a:close/>
                </a:path>
                <a:path w="438150" h="532764">
                  <a:moveTo>
                    <a:pt x="68660" y="388320"/>
                  </a:moveTo>
                  <a:lnTo>
                    <a:pt x="71240" y="391220"/>
                  </a:lnTo>
                  <a:lnTo>
                    <a:pt x="71240" y="400402"/>
                  </a:lnTo>
                  <a:lnTo>
                    <a:pt x="68660" y="402698"/>
                  </a:lnTo>
                  <a:lnTo>
                    <a:pt x="65467" y="402940"/>
                  </a:lnTo>
                  <a:lnTo>
                    <a:pt x="62273" y="403061"/>
                  </a:lnTo>
                  <a:lnTo>
                    <a:pt x="59694" y="400161"/>
                  </a:lnTo>
                  <a:lnTo>
                    <a:pt x="59694" y="390978"/>
                  </a:lnTo>
                  <a:lnTo>
                    <a:pt x="62396" y="388562"/>
                  </a:lnTo>
                  <a:lnTo>
                    <a:pt x="68660" y="388320"/>
                  </a:lnTo>
                  <a:close/>
                </a:path>
                <a:path w="438150" h="532764">
                  <a:moveTo>
                    <a:pt x="3930" y="447523"/>
                  </a:moveTo>
                  <a:lnTo>
                    <a:pt x="9703" y="447765"/>
                  </a:lnTo>
                  <a:lnTo>
                    <a:pt x="12037" y="448369"/>
                  </a:lnTo>
                  <a:lnTo>
                    <a:pt x="14616" y="449577"/>
                  </a:lnTo>
                  <a:lnTo>
                    <a:pt x="17441" y="450785"/>
                  </a:lnTo>
                  <a:lnTo>
                    <a:pt x="18055" y="454772"/>
                  </a:lnTo>
                  <a:lnTo>
                    <a:pt x="16704" y="457309"/>
                  </a:lnTo>
                  <a:lnTo>
                    <a:pt x="14984" y="460088"/>
                  </a:lnTo>
                  <a:lnTo>
                    <a:pt x="11668" y="460692"/>
                  </a:lnTo>
                  <a:lnTo>
                    <a:pt x="8843" y="459363"/>
                  </a:lnTo>
                  <a:lnTo>
                    <a:pt x="8573" y="459363"/>
                  </a:lnTo>
                  <a:lnTo>
                    <a:pt x="7983" y="459122"/>
                  </a:lnTo>
                  <a:lnTo>
                    <a:pt x="7738" y="459001"/>
                  </a:lnTo>
                  <a:lnTo>
                    <a:pt x="6878" y="459001"/>
                  </a:lnTo>
                  <a:lnTo>
                    <a:pt x="3684" y="458880"/>
                  </a:lnTo>
                  <a:lnTo>
                    <a:pt x="1228" y="456464"/>
                  </a:lnTo>
                  <a:lnTo>
                    <a:pt x="982" y="450302"/>
                  </a:lnTo>
                  <a:lnTo>
                    <a:pt x="3930" y="447523"/>
                  </a:lnTo>
                  <a:close/>
                </a:path>
                <a:path w="438150" h="532764">
                  <a:moveTo>
                    <a:pt x="8573" y="459363"/>
                  </a:moveTo>
                  <a:lnTo>
                    <a:pt x="8843" y="459363"/>
                  </a:lnTo>
                  <a:lnTo>
                    <a:pt x="9457" y="459726"/>
                  </a:lnTo>
                  <a:lnTo>
                    <a:pt x="8573" y="459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517607"/>
              <a:ext cx="10287000" cy="769620"/>
            </a:xfrm>
            <a:custGeom>
              <a:avLst/>
              <a:gdLst/>
              <a:ahLst/>
              <a:cxnLst/>
              <a:rect l="l" t="t" r="r" b="b"/>
              <a:pathLst>
                <a:path w="10287000" h="769620">
                  <a:moveTo>
                    <a:pt x="10287000" y="769392"/>
                  </a:moveTo>
                  <a:lnTo>
                    <a:pt x="0" y="769392"/>
                  </a:lnTo>
                  <a:lnTo>
                    <a:pt x="0" y="1065"/>
                  </a:lnTo>
                  <a:lnTo>
                    <a:pt x="23739" y="0"/>
                  </a:lnTo>
                  <a:lnTo>
                    <a:pt x="10287000" y="0"/>
                  </a:lnTo>
                  <a:lnTo>
                    <a:pt x="10287000" y="769392"/>
                  </a:lnTo>
                  <a:close/>
                </a:path>
              </a:pathLst>
            </a:custGeom>
            <a:solidFill>
              <a:srgbClr val="FD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3834" y="9841462"/>
              <a:ext cx="281305" cy="280670"/>
            </a:xfrm>
            <a:custGeom>
              <a:avLst/>
              <a:gdLst/>
              <a:ahLst/>
              <a:cxnLst/>
              <a:rect l="l" t="t" r="r" b="b"/>
              <a:pathLst>
                <a:path w="281305" h="280670">
                  <a:moveTo>
                    <a:pt x="140590" y="280669"/>
                  </a:moveTo>
                  <a:lnTo>
                    <a:pt x="96200" y="273049"/>
                  </a:lnTo>
                  <a:lnTo>
                    <a:pt x="57612" y="253999"/>
                  </a:lnTo>
                  <a:lnTo>
                    <a:pt x="27161" y="223519"/>
                  </a:lnTo>
                  <a:lnTo>
                    <a:pt x="7179" y="184149"/>
                  </a:lnTo>
                  <a:lnTo>
                    <a:pt x="0" y="139699"/>
                  </a:lnTo>
                  <a:lnTo>
                    <a:pt x="7179" y="95249"/>
                  </a:lnTo>
                  <a:lnTo>
                    <a:pt x="27161" y="57149"/>
                  </a:lnTo>
                  <a:lnTo>
                    <a:pt x="57612" y="26669"/>
                  </a:lnTo>
                  <a:lnTo>
                    <a:pt x="96200" y="6349"/>
                  </a:lnTo>
                  <a:lnTo>
                    <a:pt x="140590" y="0"/>
                  </a:lnTo>
                  <a:lnTo>
                    <a:pt x="184980" y="6349"/>
                  </a:lnTo>
                  <a:lnTo>
                    <a:pt x="204274" y="16509"/>
                  </a:lnTo>
                  <a:lnTo>
                    <a:pt x="131561" y="16509"/>
                  </a:lnTo>
                  <a:lnTo>
                    <a:pt x="111190" y="20319"/>
                  </a:lnTo>
                  <a:lnTo>
                    <a:pt x="109199" y="24129"/>
                  </a:lnTo>
                  <a:lnTo>
                    <a:pt x="106715" y="29209"/>
                  </a:lnTo>
                  <a:lnTo>
                    <a:pt x="87085" y="29209"/>
                  </a:lnTo>
                  <a:lnTo>
                    <a:pt x="78993" y="33019"/>
                  </a:lnTo>
                  <a:lnTo>
                    <a:pt x="71270" y="38099"/>
                  </a:lnTo>
                  <a:lnTo>
                    <a:pt x="63944" y="43179"/>
                  </a:lnTo>
                  <a:lnTo>
                    <a:pt x="57042" y="49529"/>
                  </a:lnTo>
                  <a:lnTo>
                    <a:pt x="246406" y="49529"/>
                  </a:lnTo>
                  <a:lnTo>
                    <a:pt x="254019" y="57149"/>
                  </a:lnTo>
                  <a:lnTo>
                    <a:pt x="258682" y="66039"/>
                  </a:lnTo>
                  <a:lnTo>
                    <a:pt x="41552" y="66039"/>
                  </a:lnTo>
                  <a:lnTo>
                    <a:pt x="32399" y="81279"/>
                  </a:lnTo>
                  <a:lnTo>
                    <a:pt x="25234" y="96519"/>
                  </a:lnTo>
                  <a:lnTo>
                    <a:pt x="20238" y="113029"/>
                  </a:lnTo>
                  <a:lnTo>
                    <a:pt x="17591" y="129539"/>
                  </a:lnTo>
                  <a:lnTo>
                    <a:pt x="35255" y="130809"/>
                  </a:lnTo>
                  <a:lnTo>
                    <a:pt x="54722" y="130809"/>
                  </a:lnTo>
                  <a:lnTo>
                    <a:pt x="59451" y="147319"/>
                  </a:lnTo>
                  <a:lnTo>
                    <a:pt x="17422" y="147319"/>
                  </a:lnTo>
                  <a:lnTo>
                    <a:pt x="19373" y="162559"/>
                  </a:lnTo>
                  <a:lnTo>
                    <a:pt x="23245" y="177799"/>
                  </a:lnTo>
                  <a:lnTo>
                    <a:pt x="28911" y="193039"/>
                  </a:lnTo>
                  <a:lnTo>
                    <a:pt x="36240" y="205739"/>
                  </a:lnTo>
                  <a:lnTo>
                    <a:pt x="263043" y="205739"/>
                  </a:lnTo>
                  <a:lnTo>
                    <a:pt x="254019" y="223519"/>
                  </a:lnTo>
                  <a:lnTo>
                    <a:pt x="49342" y="223519"/>
                  </a:lnTo>
                  <a:lnTo>
                    <a:pt x="56815" y="231139"/>
                  </a:lnTo>
                  <a:lnTo>
                    <a:pt x="64909" y="237489"/>
                  </a:lnTo>
                  <a:lnTo>
                    <a:pt x="73577" y="243839"/>
                  </a:lnTo>
                  <a:lnTo>
                    <a:pt x="82775" y="248919"/>
                  </a:lnTo>
                  <a:lnTo>
                    <a:pt x="103283" y="248919"/>
                  </a:lnTo>
                  <a:lnTo>
                    <a:pt x="104013" y="250189"/>
                  </a:lnTo>
                  <a:lnTo>
                    <a:pt x="109651" y="259079"/>
                  </a:lnTo>
                  <a:lnTo>
                    <a:pt x="116731" y="261619"/>
                  </a:lnTo>
                  <a:lnTo>
                    <a:pt x="124054" y="262889"/>
                  </a:lnTo>
                  <a:lnTo>
                    <a:pt x="205560" y="262889"/>
                  </a:lnTo>
                  <a:lnTo>
                    <a:pt x="184980" y="273049"/>
                  </a:lnTo>
                  <a:lnTo>
                    <a:pt x="140590" y="280669"/>
                  </a:lnTo>
                  <a:close/>
                </a:path>
                <a:path w="281305" h="280670">
                  <a:moveTo>
                    <a:pt x="148758" y="49529"/>
                  </a:moveTo>
                  <a:lnTo>
                    <a:pt x="131561" y="49529"/>
                  </a:lnTo>
                  <a:lnTo>
                    <a:pt x="131561" y="16509"/>
                  </a:lnTo>
                  <a:lnTo>
                    <a:pt x="148758" y="16509"/>
                  </a:lnTo>
                  <a:lnTo>
                    <a:pt x="148758" y="49529"/>
                  </a:lnTo>
                  <a:close/>
                </a:path>
                <a:path w="281305" h="280670">
                  <a:moveTo>
                    <a:pt x="200713" y="49529"/>
                  </a:moveTo>
                  <a:lnTo>
                    <a:pt x="182396" y="49529"/>
                  </a:lnTo>
                  <a:lnTo>
                    <a:pt x="178616" y="39369"/>
                  </a:lnTo>
                  <a:lnTo>
                    <a:pt x="175130" y="31749"/>
                  </a:lnTo>
                  <a:lnTo>
                    <a:pt x="172127" y="25399"/>
                  </a:lnTo>
                  <a:lnTo>
                    <a:pt x="169800" y="20319"/>
                  </a:lnTo>
                  <a:lnTo>
                    <a:pt x="162988" y="17779"/>
                  </a:lnTo>
                  <a:lnTo>
                    <a:pt x="155957" y="17779"/>
                  </a:lnTo>
                  <a:lnTo>
                    <a:pt x="148758" y="16509"/>
                  </a:lnTo>
                  <a:lnTo>
                    <a:pt x="204274" y="16509"/>
                  </a:lnTo>
                  <a:lnTo>
                    <a:pt x="223567" y="26669"/>
                  </a:lnTo>
                  <a:lnTo>
                    <a:pt x="224836" y="27939"/>
                  </a:lnTo>
                  <a:lnTo>
                    <a:pt x="192482" y="27939"/>
                  </a:lnTo>
                  <a:lnTo>
                    <a:pt x="195035" y="34289"/>
                  </a:lnTo>
                  <a:lnTo>
                    <a:pt x="197873" y="40639"/>
                  </a:lnTo>
                  <a:lnTo>
                    <a:pt x="200713" y="49529"/>
                  </a:lnTo>
                  <a:close/>
                </a:path>
                <a:path w="281305" h="280670">
                  <a:moveTo>
                    <a:pt x="246406" y="49529"/>
                  </a:moveTo>
                  <a:lnTo>
                    <a:pt x="224139" y="49529"/>
                  </a:lnTo>
                  <a:lnTo>
                    <a:pt x="216890" y="43179"/>
                  </a:lnTo>
                  <a:lnTo>
                    <a:pt x="209176" y="36829"/>
                  </a:lnTo>
                  <a:lnTo>
                    <a:pt x="201030" y="33019"/>
                  </a:lnTo>
                  <a:lnTo>
                    <a:pt x="192482" y="27939"/>
                  </a:lnTo>
                  <a:lnTo>
                    <a:pt x="224836" y="27939"/>
                  </a:lnTo>
                  <a:lnTo>
                    <a:pt x="246406" y="49529"/>
                  </a:lnTo>
                  <a:close/>
                </a:path>
                <a:path w="281305" h="280670">
                  <a:moveTo>
                    <a:pt x="97749" y="49529"/>
                  </a:moveTo>
                  <a:lnTo>
                    <a:pt x="78662" y="49529"/>
                  </a:lnTo>
                  <a:lnTo>
                    <a:pt x="81602" y="41909"/>
                  </a:lnTo>
                  <a:lnTo>
                    <a:pt x="84506" y="34289"/>
                  </a:lnTo>
                  <a:lnTo>
                    <a:pt x="87085" y="29209"/>
                  </a:lnTo>
                  <a:lnTo>
                    <a:pt x="106715" y="29209"/>
                  </a:lnTo>
                  <a:lnTo>
                    <a:pt x="106094" y="30479"/>
                  </a:lnTo>
                  <a:lnTo>
                    <a:pt x="102177" y="38099"/>
                  </a:lnTo>
                  <a:lnTo>
                    <a:pt x="97749" y="49529"/>
                  </a:lnTo>
                  <a:close/>
                </a:path>
                <a:path w="281305" h="280670">
                  <a:moveTo>
                    <a:pt x="82533" y="100329"/>
                  </a:moveTo>
                  <a:lnTo>
                    <a:pt x="64345" y="100329"/>
                  </a:lnTo>
                  <a:lnTo>
                    <a:pt x="65083" y="96519"/>
                  </a:lnTo>
                  <a:lnTo>
                    <a:pt x="66820" y="88899"/>
                  </a:lnTo>
                  <a:lnTo>
                    <a:pt x="68703" y="81279"/>
                  </a:lnTo>
                  <a:lnTo>
                    <a:pt x="70703" y="73659"/>
                  </a:lnTo>
                  <a:lnTo>
                    <a:pt x="72793" y="66039"/>
                  </a:lnTo>
                  <a:lnTo>
                    <a:pt x="91515" y="66039"/>
                  </a:lnTo>
                  <a:lnTo>
                    <a:pt x="89062" y="73659"/>
                  </a:lnTo>
                  <a:lnTo>
                    <a:pt x="86716" y="82549"/>
                  </a:lnTo>
                  <a:lnTo>
                    <a:pt x="84523" y="91439"/>
                  </a:lnTo>
                  <a:lnTo>
                    <a:pt x="82533" y="100329"/>
                  </a:lnTo>
                  <a:close/>
                </a:path>
                <a:path w="281305" h="280670">
                  <a:moveTo>
                    <a:pt x="148758" y="100329"/>
                  </a:moveTo>
                  <a:lnTo>
                    <a:pt x="131561" y="100329"/>
                  </a:lnTo>
                  <a:lnTo>
                    <a:pt x="131561" y="66039"/>
                  </a:lnTo>
                  <a:lnTo>
                    <a:pt x="148758" y="66039"/>
                  </a:lnTo>
                  <a:lnTo>
                    <a:pt x="148758" y="100329"/>
                  </a:lnTo>
                  <a:close/>
                </a:path>
                <a:path w="281305" h="280670">
                  <a:moveTo>
                    <a:pt x="214044" y="100329"/>
                  </a:moveTo>
                  <a:lnTo>
                    <a:pt x="196564" y="100329"/>
                  </a:lnTo>
                  <a:lnTo>
                    <a:pt x="196263" y="97789"/>
                  </a:lnTo>
                  <a:lnTo>
                    <a:pt x="194352" y="88899"/>
                  </a:lnTo>
                  <a:lnTo>
                    <a:pt x="192434" y="81279"/>
                  </a:lnTo>
                  <a:lnTo>
                    <a:pt x="190383" y="73659"/>
                  </a:lnTo>
                  <a:lnTo>
                    <a:pt x="188236" y="66039"/>
                  </a:lnTo>
                  <a:lnTo>
                    <a:pt x="206205" y="66039"/>
                  </a:lnTo>
                  <a:lnTo>
                    <a:pt x="208007" y="72389"/>
                  </a:lnTo>
                  <a:lnTo>
                    <a:pt x="209732" y="80009"/>
                  </a:lnTo>
                  <a:lnTo>
                    <a:pt x="211360" y="86359"/>
                  </a:lnTo>
                  <a:lnTo>
                    <a:pt x="212870" y="93979"/>
                  </a:lnTo>
                  <a:lnTo>
                    <a:pt x="213288" y="95249"/>
                  </a:lnTo>
                  <a:lnTo>
                    <a:pt x="214044" y="100329"/>
                  </a:lnTo>
                  <a:close/>
                </a:path>
                <a:path w="281305" h="280670">
                  <a:moveTo>
                    <a:pt x="279745" y="130809"/>
                  </a:moveTo>
                  <a:lnTo>
                    <a:pt x="263649" y="130809"/>
                  </a:lnTo>
                  <a:lnTo>
                    <a:pt x="261069" y="113029"/>
                  </a:lnTo>
                  <a:lnTo>
                    <a:pt x="256081" y="96519"/>
                  </a:lnTo>
                  <a:lnTo>
                    <a:pt x="248872" y="81279"/>
                  </a:lnTo>
                  <a:lnTo>
                    <a:pt x="239627" y="66039"/>
                  </a:lnTo>
                  <a:lnTo>
                    <a:pt x="258682" y="66039"/>
                  </a:lnTo>
                  <a:lnTo>
                    <a:pt x="274001" y="95249"/>
                  </a:lnTo>
                  <a:lnTo>
                    <a:pt x="279745" y="130809"/>
                  </a:lnTo>
                  <a:close/>
                </a:path>
                <a:path w="281305" h="280670">
                  <a:moveTo>
                    <a:pt x="54722" y="130809"/>
                  </a:moveTo>
                  <a:lnTo>
                    <a:pt x="35255" y="130809"/>
                  </a:lnTo>
                  <a:lnTo>
                    <a:pt x="35255" y="104139"/>
                  </a:lnTo>
                  <a:lnTo>
                    <a:pt x="39898" y="100329"/>
                  </a:lnTo>
                  <a:lnTo>
                    <a:pt x="238702" y="100329"/>
                  </a:lnTo>
                  <a:lnTo>
                    <a:pt x="243345" y="104139"/>
                  </a:lnTo>
                  <a:lnTo>
                    <a:pt x="243345" y="111759"/>
                  </a:lnTo>
                  <a:lnTo>
                    <a:pt x="82939" y="111759"/>
                  </a:lnTo>
                  <a:lnTo>
                    <a:pt x="82903" y="113029"/>
                  </a:lnTo>
                  <a:lnTo>
                    <a:pt x="49630" y="113029"/>
                  </a:lnTo>
                  <a:lnTo>
                    <a:pt x="54722" y="130809"/>
                  </a:lnTo>
                  <a:close/>
                </a:path>
                <a:path w="281305" h="280670">
                  <a:moveTo>
                    <a:pt x="139694" y="113029"/>
                  </a:moveTo>
                  <a:lnTo>
                    <a:pt x="82975" y="113029"/>
                  </a:lnTo>
                  <a:lnTo>
                    <a:pt x="82939" y="111759"/>
                  </a:lnTo>
                  <a:lnTo>
                    <a:pt x="139730" y="111759"/>
                  </a:lnTo>
                  <a:lnTo>
                    <a:pt x="139694" y="113029"/>
                  </a:lnTo>
                  <a:close/>
                </a:path>
                <a:path w="281305" h="280670">
                  <a:moveTo>
                    <a:pt x="196484" y="113029"/>
                  </a:moveTo>
                  <a:lnTo>
                    <a:pt x="139767" y="113029"/>
                  </a:lnTo>
                  <a:lnTo>
                    <a:pt x="139730" y="111759"/>
                  </a:lnTo>
                  <a:lnTo>
                    <a:pt x="196521" y="111759"/>
                  </a:lnTo>
                  <a:lnTo>
                    <a:pt x="196484" y="113029"/>
                  </a:lnTo>
                  <a:close/>
                </a:path>
                <a:path w="281305" h="280670">
                  <a:moveTo>
                    <a:pt x="243345" y="163829"/>
                  </a:moveTo>
                  <a:lnTo>
                    <a:pt x="210647" y="163829"/>
                  </a:lnTo>
                  <a:lnTo>
                    <a:pt x="210764" y="162559"/>
                  </a:lnTo>
                  <a:lnTo>
                    <a:pt x="215644" y="162559"/>
                  </a:lnTo>
                  <a:lnTo>
                    <a:pt x="229830" y="113029"/>
                  </a:lnTo>
                  <a:lnTo>
                    <a:pt x="196558" y="113029"/>
                  </a:lnTo>
                  <a:lnTo>
                    <a:pt x="196521" y="111759"/>
                  </a:lnTo>
                  <a:lnTo>
                    <a:pt x="243345" y="111759"/>
                  </a:lnTo>
                  <a:lnTo>
                    <a:pt x="243345" y="130809"/>
                  </a:lnTo>
                  <a:lnTo>
                    <a:pt x="279745" y="130809"/>
                  </a:lnTo>
                  <a:lnTo>
                    <a:pt x="281181" y="139699"/>
                  </a:lnTo>
                  <a:lnTo>
                    <a:pt x="279745" y="148589"/>
                  </a:lnTo>
                  <a:lnTo>
                    <a:pt x="243345" y="148589"/>
                  </a:lnTo>
                  <a:lnTo>
                    <a:pt x="243345" y="163829"/>
                  </a:lnTo>
                  <a:close/>
                </a:path>
                <a:path w="281305" h="280670">
                  <a:moveTo>
                    <a:pt x="69597" y="138429"/>
                  </a:moveTo>
                  <a:lnTo>
                    <a:pt x="63264" y="113029"/>
                  </a:lnTo>
                  <a:lnTo>
                    <a:pt x="77633" y="113029"/>
                  </a:lnTo>
                  <a:lnTo>
                    <a:pt x="69597" y="138429"/>
                  </a:lnTo>
                  <a:close/>
                </a:path>
                <a:path w="281305" h="280670">
                  <a:moveTo>
                    <a:pt x="96280" y="138429"/>
                  </a:moveTo>
                  <a:lnTo>
                    <a:pt x="88244" y="113029"/>
                  </a:lnTo>
                  <a:lnTo>
                    <a:pt x="102613" y="113029"/>
                  </a:lnTo>
                  <a:lnTo>
                    <a:pt x="96280" y="138429"/>
                  </a:lnTo>
                  <a:close/>
                </a:path>
                <a:path w="281305" h="280670">
                  <a:moveTo>
                    <a:pt x="126388" y="138429"/>
                  </a:moveTo>
                  <a:lnTo>
                    <a:pt x="120056" y="113029"/>
                  </a:lnTo>
                  <a:lnTo>
                    <a:pt x="134424" y="113029"/>
                  </a:lnTo>
                  <a:lnTo>
                    <a:pt x="126388" y="138429"/>
                  </a:lnTo>
                  <a:close/>
                </a:path>
                <a:path w="281305" h="280670">
                  <a:moveTo>
                    <a:pt x="153071" y="138429"/>
                  </a:moveTo>
                  <a:lnTo>
                    <a:pt x="145035" y="113029"/>
                  </a:lnTo>
                  <a:lnTo>
                    <a:pt x="159404" y="113029"/>
                  </a:lnTo>
                  <a:lnTo>
                    <a:pt x="153071" y="138429"/>
                  </a:lnTo>
                  <a:close/>
                </a:path>
                <a:path w="281305" h="280670">
                  <a:moveTo>
                    <a:pt x="183180" y="138429"/>
                  </a:moveTo>
                  <a:lnTo>
                    <a:pt x="176847" y="113029"/>
                  </a:lnTo>
                  <a:lnTo>
                    <a:pt x="191216" y="113029"/>
                  </a:lnTo>
                  <a:lnTo>
                    <a:pt x="183180" y="138429"/>
                  </a:lnTo>
                  <a:close/>
                </a:path>
                <a:path w="281305" h="280670">
                  <a:moveTo>
                    <a:pt x="209863" y="138429"/>
                  </a:moveTo>
                  <a:lnTo>
                    <a:pt x="201827" y="113029"/>
                  </a:lnTo>
                  <a:lnTo>
                    <a:pt x="216196" y="113029"/>
                  </a:lnTo>
                  <a:lnTo>
                    <a:pt x="209863" y="138429"/>
                  </a:lnTo>
                  <a:close/>
                </a:path>
                <a:path w="281305" h="280670">
                  <a:moveTo>
                    <a:pt x="120607" y="162559"/>
                  </a:moveTo>
                  <a:lnTo>
                    <a:pt x="102062" y="162559"/>
                  </a:lnTo>
                  <a:lnTo>
                    <a:pt x="111334" y="129539"/>
                  </a:lnTo>
                  <a:lnTo>
                    <a:pt x="120607" y="162559"/>
                  </a:lnTo>
                  <a:close/>
                </a:path>
                <a:path w="281305" h="280670">
                  <a:moveTo>
                    <a:pt x="177399" y="162559"/>
                  </a:moveTo>
                  <a:lnTo>
                    <a:pt x="158853" y="162559"/>
                  </a:lnTo>
                  <a:lnTo>
                    <a:pt x="168126" y="129539"/>
                  </a:lnTo>
                  <a:lnTo>
                    <a:pt x="177399" y="162559"/>
                  </a:lnTo>
                  <a:close/>
                </a:path>
                <a:path w="281305" h="280670">
                  <a:moveTo>
                    <a:pt x="91547" y="162559"/>
                  </a:moveTo>
                  <a:lnTo>
                    <a:pt x="74330" y="162559"/>
                  </a:lnTo>
                  <a:lnTo>
                    <a:pt x="82939" y="135889"/>
                  </a:lnTo>
                  <a:lnTo>
                    <a:pt x="91547" y="162559"/>
                  </a:lnTo>
                  <a:close/>
                </a:path>
                <a:path w="281305" h="280670">
                  <a:moveTo>
                    <a:pt x="148338" y="162559"/>
                  </a:moveTo>
                  <a:lnTo>
                    <a:pt x="131121" y="162559"/>
                  </a:lnTo>
                  <a:lnTo>
                    <a:pt x="139730" y="135889"/>
                  </a:lnTo>
                  <a:lnTo>
                    <a:pt x="148338" y="162559"/>
                  </a:lnTo>
                  <a:close/>
                </a:path>
                <a:path w="281305" h="280670">
                  <a:moveTo>
                    <a:pt x="205131" y="162559"/>
                  </a:moveTo>
                  <a:lnTo>
                    <a:pt x="187913" y="162559"/>
                  </a:lnTo>
                  <a:lnTo>
                    <a:pt x="196521" y="135889"/>
                  </a:lnTo>
                  <a:lnTo>
                    <a:pt x="205131" y="162559"/>
                  </a:lnTo>
                  <a:close/>
                </a:path>
                <a:path w="281305" h="280670">
                  <a:moveTo>
                    <a:pt x="238702" y="173989"/>
                  </a:moveTo>
                  <a:lnTo>
                    <a:pt x="39898" y="173989"/>
                  </a:lnTo>
                  <a:lnTo>
                    <a:pt x="35255" y="168909"/>
                  </a:lnTo>
                  <a:lnTo>
                    <a:pt x="35255" y="147319"/>
                  </a:lnTo>
                  <a:lnTo>
                    <a:pt x="59451" y="147319"/>
                  </a:lnTo>
                  <a:lnTo>
                    <a:pt x="63816" y="162559"/>
                  </a:lnTo>
                  <a:lnTo>
                    <a:pt x="68695" y="162559"/>
                  </a:lnTo>
                  <a:lnTo>
                    <a:pt x="68812" y="163829"/>
                  </a:lnTo>
                  <a:lnTo>
                    <a:pt x="243345" y="163829"/>
                  </a:lnTo>
                  <a:lnTo>
                    <a:pt x="243345" y="168909"/>
                  </a:lnTo>
                  <a:lnTo>
                    <a:pt x="238702" y="173989"/>
                  </a:lnTo>
                  <a:close/>
                </a:path>
                <a:path w="281305" h="280670">
                  <a:moveTo>
                    <a:pt x="263043" y="205739"/>
                  </a:moveTo>
                  <a:lnTo>
                    <a:pt x="244940" y="205739"/>
                  </a:lnTo>
                  <a:lnTo>
                    <a:pt x="252187" y="193039"/>
                  </a:lnTo>
                  <a:lnTo>
                    <a:pt x="257814" y="179069"/>
                  </a:lnTo>
                  <a:lnTo>
                    <a:pt x="261696" y="163829"/>
                  </a:lnTo>
                  <a:lnTo>
                    <a:pt x="263708" y="148589"/>
                  </a:lnTo>
                  <a:lnTo>
                    <a:pt x="279745" y="148589"/>
                  </a:lnTo>
                  <a:lnTo>
                    <a:pt x="274001" y="184149"/>
                  </a:lnTo>
                  <a:lnTo>
                    <a:pt x="263043" y="205739"/>
                  </a:lnTo>
                  <a:close/>
                </a:path>
                <a:path w="281305" h="280670">
                  <a:moveTo>
                    <a:pt x="97065" y="163829"/>
                  </a:moveTo>
                  <a:lnTo>
                    <a:pt x="68812" y="163829"/>
                  </a:lnTo>
                  <a:lnTo>
                    <a:pt x="68960" y="162559"/>
                  </a:lnTo>
                  <a:lnTo>
                    <a:pt x="96917" y="162559"/>
                  </a:lnTo>
                  <a:lnTo>
                    <a:pt x="97065" y="163829"/>
                  </a:lnTo>
                  <a:close/>
                </a:path>
                <a:path w="281305" h="280670">
                  <a:moveTo>
                    <a:pt x="125604" y="163829"/>
                  </a:moveTo>
                  <a:lnTo>
                    <a:pt x="97065" y="163829"/>
                  </a:lnTo>
                  <a:lnTo>
                    <a:pt x="97182" y="162559"/>
                  </a:lnTo>
                  <a:lnTo>
                    <a:pt x="125487" y="162559"/>
                  </a:lnTo>
                  <a:lnTo>
                    <a:pt x="125604" y="163829"/>
                  </a:lnTo>
                  <a:close/>
                </a:path>
                <a:path w="281305" h="280670">
                  <a:moveTo>
                    <a:pt x="153856" y="163829"/>
                  </a:moveTo>
                  <a:lnTo>
                    <a:pt x="125604" y="163829"/>
                  </a:lnTo>
                  <a:lnTo>
                    <a:pt x="125751" y="162559"/>
                  </a:lnTo>
                  <a:lnTo>
                    <a:pt x="153709" y="162559"/>
                  </a:lnTo>
                  <a:lnTo>
                    <a:pt x="153856" y="163829"/>
                  </a:lnTo>
                  <a:close/>
                </a:path>
                <a:path w="281305" h="280670">
                  <a:moveTo>
                    <a:pt x="182395" y="163829"/>
                  </a:moveTo>
                  <a:lnTo>
                    <a:pt x="153856" y="163829"/>
                  </a:lnTo>
                  <a:lnTo>
                    <a:pt x="153973" y="162559"/>
                  </a:lnTo>
                  <a:lnTo>
                    <a:pt x="182278" y="162559"/>
                  </a:lnTo>
                  <a:lnTo>
                    <a:pt x="182395" y="163829"/>
                  </a:lnTo>
                  <a:close/>
                </a:path>
                <a:path w="281305" h="280670">
                  <a:moveTo>
                    <a:pt x="210647" y="163829"/>
                  </a:moveTo>
                  <a:lnTo>
                    <a:pt x="182395" y="163829"/>
                  </a:lnTo>
                  <a:lnTo>
                    <a:pt x="182543" y="162559"/>
                  </a:lnTo>
                  <a:lnTo>
                    <a:pt x="210500" y="162559"/>
                  </a:lnTo>
                  <a:lnTo>
                    <a:pt x="210647" y="163829"/>
                  </a:lnTo>
                  <a:close/>
                </a:path>
                <a:path w="281305" h="280670">
                  <a:moveTo>
                    <a:pt x="84494" y="205739"/>
                  </a:moveTo>
                  <a:lnTo>
                    <a:pt x="66140" y="205739"/>
                  </a:lnTo>
                  <a:lnTo>
                    <a:pt x="64623" y="199389"/>
                  </a:lnTo>
                  <a:lnTo>
                    <a:pt x="63295" y="193039"/>
                  </a:lnTo>
                  <a:lnTo>
                    <a:pt x="62157" y="186689"/>
                  </a:lnTo>
                  <a:lnTo>
                    <a:pt x="61213" y="180339"/>
                  </a:lnTo>
                  <a:lnTo>
                    <a:pt x="60940" y="177799"/>
                  </a:lnTo>
                  <a:lnTo>
                    <a:pt x="60494" y="173989"/>
                  </a:lnTo>
                  <a:lnTo>
                    <a:pt x="78339" y="173989"/>
                  </a:lnTo>
                  <a:lnTo>
                    <a:pt x="79390" y="181609"/>
                  </a:lnTo>
                  <a:lnTo>
                    <a:pt x="80767" y="190499"/>
                  </a:lnTo>
                  <a:lnTo>
                    <a:pt x="82468" y="198119"/>
                  </a:lnTo>
                  <a:lnTo>
                    <a:pt x="84494" y="205739"/>
                  </a:lnTo>
                  <a:close/>
                </a:path>
                <a:path w="281305" h="280670">
                  <a:moveTo>
                    <a:pt x="148758" y="205739"/>
                  </a:moveTo>
                  <a:lnTo>
                    <a:pt x="131561" y="205739"/>
                  </a:lnTo>
                  <a:lnTo>
                    <a:pt x="131561" y="173989"/>
                  </a:lnTo>
                  <a:lnTo>
                    <a:pt x="148758" y="173989"/>
                  </a:lnTo>
                  <a:lnTo>
                    <a:pt x="148758" y="205739"/>
                  </a:lnTo>
                  <a:close/>
                </a:path>
                <a:path w="281305" h="280670">
                  <a:moveTo>
                    <a:pt x="211185" y="205739"/>
                  </a:moveTo>
                  <a:lnTo>
                    <a:pt x="193463" y="205739"/>
                  </a:lnTo>
                  <a:lnTo>
                    <a:pt x="195529" y="198119"/>
                  </a:lnTo>
                  <a:lnTo>
                    <a:pt x="197280" y="190499"/>
                  </a:lnTo>
                  <a:lnTo>
                    <a:pt x="198716" y="181609"/>
                  </a:lnTo>
                  <a:lnTo>
                    <a:pt x="199836" y="173989"/>
                  </a:lnTo>
                  <a:lnTo>
                    <a:pt x="217031" y="173989"/>
                  </a:lnTo>
                  <a:lnTo>
                    <a:pt x="216596" y="177799"/>
                  </a:lnTo>
                  <a:lnTo>
                    <a:pt x="215580" y="185419"/>
                  </a:lnTo>
                  <a:lnTo>
                    <a:pt x="212870" y="199389"/>
                  </a:lnTo>
                  <a:lnTo>
                    <a:pt x="211185" y="205739"/>
                  </a:lnTo>
                  <a:close/>
                </a:path>
                <a:path w="281305" h="280670">
                  <a:moveTo>
                    <a:pt x="103283" y="248919"/>
                  </a:moveTo>
                  <a:lnTo>
                    <a:pt x="82775" y="248919"/>
                  </a:lnTo>
                  <a:lnTo>
                    <a:pt x="79584" y="242569"/>
                  </a:lnTo>
                  <a:lnTo>
                    <a:pt x="76622" y="236219"/>
                  </a:lnTo>
                  <a:lnTo>
                    <a:pt x="73891" y="229869"/>
                  </a:lnTo>
                  <a:lnTo>
                    <a:pt x="71394" y="223519"/>
                  </a:lnTo>
                  <a:lnTo>
                    <a:pt x="90307" y="223519"/>
                  </a:lnTo>
                  <a:lnTo>
                    <a:pt x="94340" y="232409"/>
                  </a:lnTo>
                  <a:lnTo>
                    <a:pt x="98908" y="241299"/>
                  </a:lnTo>
                  <a:lnTo>
                    <a:pt x="103283" y="248919"/>
                  </a:lnTo>
                  <a:close/>
                </a:path>
                <a:path w="281305" h="280670">
                  <a:moveTo>
                    <a:pt x="148758" y="262889"/>
                  </a:moveTo>
                  <a:lnTo>
                    <a:pt x="131561" y="262889"/>
                  </a:lnTo>
                  <a:lnTo>
                    <a:pt x="131561" y="223519"/>
                  </a:lnTo>
                  <a:lnTo>
                    <a:pt x="148758" y="223519"/>
                  </a:lnTo>
                  <a:lnTo>
                    <a:pt x="148758" y="262889"/>
                  </a:lnTo>
                  <a:close/>
                </a:path>
                <a:path w="281305" h="280670">
                  <a:moveTo>
                    <a:pt x="205560" y="262889"/>
                  </a:moveTo>
                  <a:lnTo>
                    <a:pt x="155742" y="262889"/>
                  </a:lnTo>
                  <a:lnTo>
                    <a:pt x="169190" y="260349"/>
                  </a:lnTo>
                  <a:lnTo>
                    <a:pt x="168294" y="259079"/>
                  </a:lnTo>
                  <a:lnTo>
                    <a:pt x="173901" y="250189"/>
                  </a:lnTo>
                  <a:lnTo>
                    <a:pt x="178986" y="241299"/>
                  </a:lnTo>
                  <a:lnTo>
                    <a:pt x="183551" y="232409"/>
                  </a:lnTo>
                  <a:lnTo>
                    <a:pt x="187595" y="223519"/>
                  </a:lnTo>
                  <a:lnTo>
                    <a:pt x="205878" y="223519"/>
                  </a:lnTo>
                  <a:lnTo>
                    <a:pt x="203095" y="229869"/>
                  </a:lnTo>
                  <a:lnTo>
                    <a:pt x="200037" y="237489"/>
                  </a:lnTo>
                  <a:lnTo>
                    <a:pt x="196704" y="245109"/>
                  </a:lnTo>
                  <a:lnTo>
                    <a:pt x="193096" y="251459"/>
                  </a:lnTo>
                  <a:lnTo>
                    <a:pt x="226105" y="251459"/>
                  </a:lnTo>
                  <a:lnTo>
                    <a:pt x="223567" y="253999"/>
                  </a:lnTo>
                  <a:lnTo>
                    <a:pt x="205560" y="262889"/>
                  </a:lnTo>
                  <a:close/>
                </a:path>
                <a:path w="281305" h="280670">
                  <a:moveTo>
                    <a:pt x="226105" y="251459"/>
                  </a:moveTo>
                  <a:lnTo>
                    <a:pt x="193096" y="251459"/>
                  </a:lnTo>
                  <a:lnTo>
                    <a:pt x="203842" y="246379"/>
                  </a:lnTo>
                  <a:lnTo>
                    <a:pt x="213926" y="238759"/>
                  </a:lnTo>
                  <a:lnTo>
                    <a:pt x="223280" y="231139"/>
                  </a:lnTo>
                  <a:lnTo>
                    <a:pt x="231838" y="223519"/>
                  </a:lnTo>
                  <a:lnTo>
                    <a:pt x="254019" y="223519"/>
                  </a:lnTo>
                  <a:lnTo>
                    <a:pt x="226105" y="251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094" y="9853310"/>
            <a:ext cx="1553845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10" dirty="0">
                <a:solidFill>
                  <a:srgbClr val="FFFFFF"/>
                </a:solidFill>
                <a:latin typeface="Tahoma"/>
                <a:cs typeface="Tahoma"/>
              </a:rPr>
              <a:t>www.micitt.go.cr</a:t>
            </a:r>
            <a:endParaRPr sz="13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14969" y="9906131"/>
            <a:ext cx="3985260" cy="249554"/>
            <a:chOff x="3914969" y="9906131"/>
            <a:chExt cx="3985260" cy="249554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1727" y="9906131"/>
              <a:ext cx="178002" cy="249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14969" y="9931068"/>
              <a:ext cx="281305" cy="205104"/>
            </a:xfrm>
            <a:custGeom>
              <a:avLst/>
              <a:gdLst/>
              <a:ahLst/>
              <a:cxnLst/>
              <a:rect l="l" t="t" r="r" b="b"/>
              <a:pathLst>
                <a:path w="281304" h="205104">
                  <a:moveTo>
                    <a:pt x="252047" y="204568"/>
                  </a:moveTo>
                  <a:lnTo>
                    <a:pt x="28214" y="204409"/>
                  </a:lnTo>
                  <a:lnTo>
                    <a:pt x="0" y="173883"/>
                  </a:lnTo>
                  <a:lnTo>
                    <a:pt x="157" y="66021"/>
                  </a:lnTo>
                  <a:lnTo>
                    <a:pt x="0" y="30685"/>
                  </a:lnTo>
                  <a:lnTo>
                    <a:pt x="2365" y="18732"/>
                  </a:lnTo>
                  <a:lnTo>
                    <a:pt x="8814" y="8979"/>
                  </a:lnTo>
                  <a:lnTo>
                    <a:pt x="18380" y="2408"/>
                  </a:lnTo>
                  <a:lnTo>
                    <a:pt x="30095" y="0"/>
                  </a:lnTo>
                  <a:lnTo>
                    <a:pt x="251263" y="1"/>
                  </a:lnTo>
                  <a:lnTo>
                    <a:pt x="261824" y="1937"/>
                  </a:lnTo>
                  <a:lnTo>
                    <a:pt x="270739" y="7282"/>
                  </a:lnTo>
                  <a:lnTo>
                    <a:pt x="277323" y="15339"/>
                  </a:lnTo>
                  <a:lnTo>
                    <a:pt x="277607" y="16141"/>
                  </a:lnTo>
                  <a:lnTo>
                    <a:pt x="29623" y="16141"/>
                  </a:lnTo>
                  <a:lnTo>
                    <a:pt x="37943" y="24611"/>
                  </a:lnTo>
                  <a:lnTo>
                    <a:pt x="16774" y="24611"/>
                  </a:lnTo>
                  <a:lnTo>
                    <a:pt x="16912" y="182153"/>
                  </a:lnTo>
                  <a:lnTo>
                    <a:pt x="18739" y="186461"/>
                  </a:lnTo>
                  <a:lnTo>
                    <a:pt x="23987" y="188266"/>
                  </a:lnTo>
                  <a:lnTo>
                    <a:pt x="45149" y="188266"/>
                  </a:lnTo>
                  <a:lnTo>
                    <a:pt x="44208" y="189225"/>
                  </a:lnTo>
                  <a:lnTo>
                    <a:pt x="276296" y="189225"/>
                  </a:lnTo>
                  <a:lnTo>
                    <a:pt x="272485" y="195182"/>
                  </a:lnTo>
                  <a:lnTo>
                    <a:pt x="263323" y="201822"/>
                  </a:lnTo>
                  <a:lnTo>
                    <a:pt x="252047" y="204568"/>
                  </a:lnTo>
                  <a:close/>
                </a:path>
                <a:path w="281304" h="205104">
                  <a:moveTo>
                    <a:pt x="163872" y="127942"/>
                  </a:moveTo>
                  <a:lnTo>
                    <a:pt x="142553" y="127942"/>
                  </a:lnTo>
                  <a:lnTo>
                    <a:pt x="252204" y="16141"/>
                  </a:lnTo>
                  <a:lnTo>
                    <a:pt x="29623" y="16141"/>
                  </a:lnTo>
                  <a:lnTo>
                    <a:pt x="277607" y="16141"/>
                  </a:lnTo>
                  <a:lnTo>
                    <a:pt x="280378" y="23972"/>
                  </a:lnTo>
                  <a:lnTo>
                    <a:pt x="265842" y="23972"/>
                  </a:lnTo>
                  <a:lnTo>
                    <a:pt x="180572" y="110916"/>
                  </a:lnTo>
                  <a:lnTo>
                    <a:pt x="191204" y="121779"/>
                  </a:lnTo>
                  <a:lnTo>
                    <a:pt x="169916" y="121779"/>
                  </a:lnTo>
                  <a:lnTo>
                    <a:pt x="163872" y="127942"/>
                  </a:lnTo>
                  <a:close/>
                </a:path>
                <a:path w="281304" h="205104">
                  <a:moveTo>
                    <a:pt x="276807" y="188427"/>
                  </a:moveTo>
                  <a:lnTo>
                    <a:pt x="256437" y="188427"/>
                  </a:lnTo>
                  <a:lnTo>
                    <a:pt x="262709" y="186637"/>
                  </a:lnTo>
                  <a:lnTo>
                    <a:pt x="265842" y="181630"/>
                  </a:lnTo>
                  <a:lnTo>
                    <a:pt x="265842" y="23972"/>
                  </a:lnTo>
                  <a:lnTo>
                    <a:pt x="280379" y="23974"/>
                  </a:lnTo>
                  <a:lnTo>
                    <a:pt x="280888" y="25412"/>
                  </a:lnTo>
                  <a:lnTo>
                    <a:pt x="280888" y="173883"/>
                  </a:lnTo>
                  <a:lnTo>
                    <a:pt x="278638" y="185565"/>
                  </a:lnTo>
                  <a:lnTo>
                    <a:pt x="276807" y="188427"/>
                  </a:lnTo>
                  <a:close/>
                </a:path>
                <a:path w="281304" h="205104">
                  <a:moveTo>
                    <a:pt x="45149" y="188266"/>
                  </a:moveTo>
                  <a:lnTo>
                    <a:pt x="23987" y="188266"/>
                  </a:lnTo>
                  <a:lnTo>
                    <a:pt x="100634" y="110116"/>
                  </a:lnTo>
                  <a:lnTo>
                    <a:pt x="16774" y="24611"/>
                  </a:lnTo>
                  <a:lnTo>
                    <a:pt x="37943" y="24611"/>
                  </a:lnTo>
                  <a:lnTo>
                    <a:pt x="132435" y="120820"/>
                  </a:lnTo>
                  <a:lnTo>
                    <a:pt x="111293" y="120820"/>
                  </a:lnTo>
                  <a:lnTo>
                    <a:pt x="45149" y="188266"/>
                  </a:lnTo>
                  <a:close/>
                </a:path>
                <a:path w="281304" h="205104">
                  <a:moveTo>
                    <a:pt x="142558" y="149673"/>
                  </a:moveTo>
                  <a:lnTo>
                    <a:pt x="139435" y="149673"/>
                  </a:lnTo>
                  <a:lnTo>
                    <a:pt x="111293" y="120820"/>
                  </a:lnTo>
                  <a:lnTo>
                    <a:pt x="132435" y="120820"/>
                  </a:lnTo>
                  <a:lnTo>
                    <a:pt x="139429" y="127942"/>
                  </a:lnTo>
                  <a:lnTo>
                    <a:pt x="163872" y="127942"/>
                  </a:lnTo>
                  <a:lnTo>
                    <a:pt x="142558" y="149673"/>
                  </a:lnTo>
                  <a:close/>
                </a:path>
                <a:path w="281304" h="205104">
                  <a:moveTo>
                    <a:pt x="276296" y="189225"/>
                  </a:moveTo>
                  <a:lnTo>
                    <a:pt x="236065" y="189225"/>
                  </a:lnTo>
                  <a:lnTo>
                    <a:pt x="169916" y="121779"/>
                  </a:lnTo>
                  <a:lnTo>
                    <a:pt x="191204" y="121779"/>
                  </a:lnTo>
                  <a:lnTo>
                    <a:pt x="256437" y="188427"/>
                  </a:lnTo>
                  <a:lnTo>
                    <a:pt x="276807" y="188427"/>
                  </a:lnTo>
                  <a:lnTo>
                    <a:pt x="276296" y="189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71250" y="9877557"/>
            <a:ext cx="1522730" cy="257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506</a:t>
            </a:r>
            <a:r>
              <a:rPr sz="1500" b="1" spc="-13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2539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220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2124" y="9414449"/>
            <a:ext cx="1837689" cy="7207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700" spc="85" dirty="0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endParaRPr sz="1700" dirty="0">
              <a:latin typeface="Trebuchet MS"/>
              <a:cs typeface="Trebuchet MS"/>
            </a:endParaRPr>
          </a:p>
          <a:p>
            <a:pPr marL="259079">
              <a:lnSpc>
                <a:spcPct val="100000"/>
              </a:lnSpc>
              <a:spcBef>
                <a:spcPts val="785"/>
              </a:spcBef>
            </a:pPr>
            <a:r>
              <a:rPr sz="1350" b="1" spc="15" dirty="0">
                <a:solidFill>
                  <a:srgbClr val="FFFFFF"/>
                </a:solidFill>
                <a:latin typeface="Tahoma"/>
                <a:cs typeface="Tahoma"/>
              </a:rPr>
              <a:t>csirt@micitt.go.cr</a:t>
            </a:r>
            <a:endParaRPr sz="135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2073" y="0"/>
            <a:ext cx="9296400" cy="9384665"/>
            <a:chOff x="422073" y="0"/>
            <a:chExt cx="9296400" cy="9384665"/>
          </a:xfrm>
        </p:grpSpPr>
        <p:sp>
          <p:nvSpPr>
            <p:cNvPr id="18" name="object 18"/>
            <p:cNvSpPr/>
            <p:nvPr/>
          </p:nvSpPr>
          <p:spPr>
            <a:xfrm>
              <a:off x="1158510" y="0"/>
              <a:ext cx="8147684" cy="1615440"/>
            </a:xfrm>
            <a:custGeom>
              <a:avLst/>
              <a:gdLst/>
              <a:ahLst/>
              <a:cxnLst/>
              <a:rect l="l" t="t" r="r" b="b"/>
              <a:pathLst>
                <a:path w="8147684" h="1615440">
                  <a:moveTo>
                    <a:pt x="2238988" y="1500697"/>
                  </a:moveTo>
                  <a:lnTo>
                    <a:pt x="1520630" y="1500697"/>
                  </a:lnTo>
                  <a:lnTo>
                    <a:pt x="1368423" y="1462597"/>
                  </a:lnTo>
                  <a:lnTo>
                    <a:pt x="1319120" y="1462597"/>
                  </a:lnTo>
                  <a:lnTo>
                    <a:pt x="1175651" y="1424497"/>
                  </a:lnTo>
                  <a:lnTo>
                    <a:pt x="1129341" y="1399097"/>
                  </a:lnTo>
                  <a:lnTo>
                    <a:pt x="995092" y="1360997"/>
                  </a:lnTo>
                  <a:lnTo>
                    <a:pt x="951936" y="1335597"/>
                  </a:lnTo>
                  <a:lnTo>
                    <a:pt x="909594" y="1322897"/>
                  </a:lnTo>
                  <a:lnTo>
                    <a:pt x="868076" y="1297497"/>
                  </a:lnTo>
                  <a:lnTo>
                    <a:pt x="827392" y="1272097"/>
                  </a:lnTo>
                  <a:lnTo>
                    <a:pt x="787552" y="1259397"/>
                  </a:lnTo>
                  <a:lnTo>
                    <a:pt x="748566" y="1233997"/>
                  </a:lnTo>
                  <a:lnTo>
                    <a:pt x="710444" y="1208597"/>
                  </a:lnTo>
                  <a:lnTo>
                    <a:pt x="673197" y="1183197"/>
                  </a:lnTo>
                  <a:lnTo>
                    <a:pt x="636834" y="1157797"/>
                  </a:lnTo>
                  <a:lnTo>
                    <a:pt x="601365" y="1132397"/>
                  </a:lnTo>
                  <a:lnTo>
                    <a:pt x="566800" y="1106997"/>
                  </a:lnTo>
                  <a:lnTo>
                    <a:pt x="533150" y="1081597"/>
                  </a:lnTo>
                  <a:lnTo>
                    <a:pt x="500425" y="1056197"/>
                  </a:lnTo>
                  <a:lnTo>
                    <a:pt x="468635" y="1030797"/>
                  </a:lnTo>
                  <a:lnTo>
                    <a:pt x="437789" y="992697"/>
                  </a:lnTo>
                  <a:lnTo>
                    <a:pt x="407898" y="967297"/>
                  </a:lnTo>
                  <a:lnTo>
                    <a:pt x="378973" y="929197"/>
                  </a:lnTo>
                  <a:lnTo>
                    <a:pt x="351022" y="903797"/>
                  </a:lnTo>
                  <a:lnTo>
                    <a:pt x="324056" y="865697"/>
                  </a:lnTo>
                  <a:lnTo>
                    <a:pt x="298086" y="840297"/>
                  </a:lnTo>
                  <a:lnTo>
                    <a:pt x="273120" y="802197"/>
                  </a:lnTo>
                  <a:lnTo>
                    <a:pt x="249171" y="764097"/>
                  </a:lnTo>
                  <a:lnTo>
                    <a:pt x="226246" y="738697"/>
                  </a:lnTo>
                  <a:lnTo>
                    <a:pt x="204357" y="700597"/>
                  </a:lnTo>
                  <a:lnTo>
                    <a:pt x="183514" y="662497"/>
                  </a:lnTo>
                  <a:lnTo>
                    <a:pt x="163726" y="624397"/>
                  </a:lnTo>
                  <a:lnTo>
                    <a:pt x="145004" y="586297"/>
                  </a:lnTo>
                  <a:lnTo>
                    <a:pt x="127358" y="548197"/>
                  </a:lnTo>
                  <a:lnTo>
                    <a:pt x="110798" y="510097"/>
                  </a:lnTo>
                  <a:lnTo>
                    <a:pt x="95334" y="471997"/>
                  </a:lnTo>
                  <a:lnTo>
                    <a:pt x="80975" y="433897"/>
                  </a:lnTo>
                  <a:lnTo>
                    <a:pt x="67733" y="395797"/>
                  </a:lnTo>
                  <a:lnTo>
                    <a:pt x="55618" y="357697"/>
                  </a:lnTo>
                  <a:lnTo>
                    <a:pt x="44638" y="319597"/>
                  </a:lnTo>
                  <a:lnTo>
                    <a:pt x="34805" y="268797"/>
                  </a:lnTo>
                  <a:lnTo>
                    <a:pt x="26128" y="230697"/>
                  </a:lnTo>
                  <a:lnTo>
                    <a:pt x="18618" y="192597"/>
                  </a:lnTo>
                  <a:lnTo>
                    <a:pt x="12284" y="141797"/>
                  </a:lnTo>
                  <a:lnTo>
                    <a:pt x="7137" y="103697"/>
                  </a:lnTo>
                  <a:lnTo>
                    <a:pt x="3187" y="52897"/>
                  </a:lnTo>
                  <a:lnTo>
                    <a:pt x="444" y="14797"/>
                  </a:lnTo>
                  <a:lnTo>
                    <a:pt x="0" y="0"/>
                  </a:lnTo>
                  <a:lnTo>
                    <a:pt x="8147160" y="0"/>
                  </a:lnTo>
                  <a:lnTo>
                    <a:pt x="8131822" y="27497"/>
                  </a:lnTo>
                  <a:lnTo>
                    <a:pt x="8109672" y="65597"/>
                  </a:lnTo>
                  <a:lnTo>
                    <a:pt x="8086627" y="90997"/>
                  </a:lnTo>
                  <a:lnTo>
                    <a:pt x="8062688" y="129097"/>
                  </a:lnTo>
                  <a:lnTo>
                    <a:pt x="8037858" y="154497"/>
                  </a:lnTo>
                  <a:lnTo>
                    <a:pt x="8012140" y="192597"/>
                  </a:lnTo>
                  <a:lnTo>
                    <a:pt x="7985536" y="217997"/>
                  </a:lnTo>
                  <a:lnTo>
                    <a:pt x="7958048" y="243397"/>
                  </a:lnTo>
                  <a:lnTo>
                    <a:pt x="7929680" y="281497"/>
                  </a:lnTo>
                  <a:lnTo>
                    <a:pt x="7900432" y="306897"/>
                  </a:lnTo>
                  <a:lnTo>
                    <a:pt x="7870308" y="332297"/>
                  </a:lnTo>
                  <a:lnTo>
                    <a:pt x="7839310" y="357697"/>
                  </a:lnTo>
                  <a:lnTo>
                    <a:pt x="7807441" y="395797"/>
                  </a:lnTo>
                  <a:lnTo>
                    <a:pt x="7774703" y="421197"/>
                  </a:lnTo>
                  <a:lnTo>
                    <a:pt x="7741098" y="446597"/>
                  </a:lnTo>
                  <a:lnTo>
                    <a:pt x="7706629" y="459297"/>
                  </a:lnTo>
                  <a:lnTo>
                    <a:pt x="7671298" y="484697"/>
                  </a:lnTo>
                  <a:lnTo>
                    <a:pt x="7635108" y="510097"/>
                  </a:lnTo>
                  <a:lnTo>
                    <a:pt x="7598061" y="535497"/>
                  </a:lnTo>
                  <a:lnTo>
                    <a:pt x="7560160" y="560897"/>
                  </a:lnTo>
                  <a:lnTo>
                    <a:pt x="7521406" y="573597"/>
                  </a:lnTo>
                  <a:lnTo>
                    <a:pt x="7481803" y="598997"/>
                  </a:lnTo>
                  <a:lnTo>
                    <a:pt x="7441353" y="611697"/>
                  </a:lnTo>
                  <a:lnTo>
                    <a:pt x="7400058" y="637097"/>
                  </a:lnTo>
                  <a:lnTo>
                    <a:pt x="7314943" y="662497"/>
                  </a:lnTo>
                  <a:lnTo>
                    <a:pt x="7271128" y="687897"/>
                  </a:lnTo>
                  <a:lnTo>
                    <a:pt x="7180996" y="713297"/>
                  </a:lnTo>
                  <a:lnTo>
                    <a:pt x="6990788" y="764097"/>
                  </a:lnTo>
                  <a:lnTo>
                    <a:pt x="6941179" y="764097"/>
                  </a:lnTo>
                  <a:lnTo>
                    <a:pt x="6839509" y="789497"/>
                  </a:lnTo>
                  <a:lnTo>
                    <a:pt x="6037822" y="789497"/>
                  </a:lnTo>
                  <a:lnTo>
                    <a:pt x="6014277" y="814897"/>
                  </a:lnTo>
                  <a:lnTo>
                    <a:pt x="5989907" y="840297"/>
                  </a:lnTo>
                  <a:lnTo>
                    <a:pt x="5964708" y="878397"/>
                  </a:lnTo>
                  <a:lnTo>
                    <a:pt x="5938674" y="903797"/>
                  </a:lnTo>
                  <a:lnTo>
                    <a:pt x="5911800" y="941897"/>
                  </a:lnTo>
                  <a:lnTo>
                    <a:pt x="5884082" y="967297"/>
                  </a:lnTo>
                  <a:lnTo>
                    <a:pt x="5855514" y="992697"/>
                  </a:lnTo>
                  <a:lnTo>
                    <a:pt x="5826091" y="1018097"/>
                  </a:lnTo>
                  <a:lnTo>
                    <a:pt x="5795809" y="1056197"/>
                  </a:lnTo>
                  <a:lnTo>
                    <a:pt x="5764662" y="1081597"/>
                  </a:lnTo>
                  <a:lnTo>
                    <a:pt x="5732644" y="1106997"/>
                  </a:lnTo>
                  <a:lnTo>
                    <a:pt x="5699753" y="1132397"/>
                  </a:lnTo>
                  <a:lnTo>
                    <a:pt x="5665981" y="1170497"/>
                  </a:lnTo>
                  <a:lnTo>
                    <a:pt x="5631324" y="1195897"/>
                  </a:lnTo>
                  <a:lnTo>
                    <a:pt x="5613551" y="1208597"/>
                  </a:lnTo>
                  <a:lnTo>
                    <a:pt x="3036024" y="1208597"/>
                  </a:lnTo>
                  <a:lnTo>
                    <a:pt x="2957526" y="1259397"/>
                  </a:lnTo>
                  <a:lnTo>
                    <a:pt x="2917739" y="1272097"/>
                  </a:lnTo>
                  <a:lnTo>
                    <a:pt x="2877520" y="1297497"/>
                  </a:lnTo>
                  <a:lnTo>
                    <a:pt x="2836817" y="1310197"/>
                  </a:lnTo>
                  <a:lnTo>
                    <a:pt x="2795574" y="1335597"/>
                  </a:lnTo>
                  <a:lnTo>
                    <a:pt x="2753738" y="1348297"/>
                  </a:lnTo>
                  <a:lnTo>
                    <a:pt x="2711255" y="1373697"/>
                  </a:lnTo>
                  <a:lnTo>
                    <a:pt x="2668072" y="1386397"/>
                  </a:lnTo>
                  <a:lnTo>
                    <a:pt x="2533778" y="1424497"/>
                  </a:lnTo>
                  <a:lnTo>
                    <a:pt x="2487252" y="1449897"/>
                  </a:lnTo>
                  <a:lnTo>
                    <a:pt x="2439755" y="1449897"/>
                  </a:lnTo>
                  <a:lnTo>
                    <a:pt x="2391235" y="1462597"/>
                  </a:lnTo>
                  <a:lnTo>
                    <a:pt x="2238988" y="1500697"/>
                  </a:lnTo>
                  <a:close/>
                </a:path>
                <a:path w="8147684" h="1615440">
                  <a:moveTo>
                    <a:pt x="6734585" y="802197"/>
                  </a:moveTo>
                  <a:lnTo>
                    <a:pt x="6161855" y="802197"/>
                  </a:lnTo>
                  <a:lnTo>
                    <a:pt x="6100229" y="789497"/>
                  </a:lnTo>
                  <a:lnTo>
                    <a:pt x="6787452" y="789497"/>
                  </a:lnTo>
                  <a:lnTo>
                    <a:pt x="6734585" y="802197"/>
                  </a:lnTo>
                  <a:close/>
                </a:path>
                <a:path w="8147684" h="1615440">
                  <a:moveTo>
                    <a:pt x="6571144" y="814897"/>
                  </a:moveTo>
                  <a:lnTo>
                    <a:pt x="6342017" y="814897"/>
                  </a:lnTo>
                  <a:lnTo>
                    <a:pt x="6282751" y="802197"/>
                  </a:lnTo>
                  <a:lnTo>
                    <a:pt x="6626428" y="802197"/>
                  </a:lnTo>
                  <a:lnTo>
                    <a:pt x="6571144" y="814897"/>
                  </a:lnTo>
                  <a:close/>
                </a:path>
                <a:path w="8147684" h="1615440">
                  <a:moveTo>
                    <a:pt x="4634846" y="1602297"/>
                  </a:moveTo>
                  <a:lnTo>
                    <a:pt x="3979875" y="1602297"/>
                  </a:lnTo>
                  <a:lnTo>
                    <a:pt x="3817106" y="1564197"/>
                  </a:lnTo>
                  <a:lnTo>
                    <a:pt x="3765439" y="1564197"/>
                  </a:lnTo>
                  <a:lnTo>
                    <a:pt x="3714989" y="1538797"/>
                  </a:lnTo>
                  <a:lnTo>
                    <a:pt x="3570492" y="1500697"/>
                  </a:lnTo>
                  <a:lnTo>
                    <a:pt x="3524457" y="1475297"/>
                  </a:lnTo>
                  <a:lnTo>
                    <a:pt x="3435306" y="1449897"/>
                  </a:lnTo>
                  <a:lnTo>
                    <a:pt x="3392099" y="1424497"/>
                  </a:lnTo>
                  <a:lnTo>
                    <a:pt x="3349743" y="1399097"/>
                  </a:lnTo>
                  <a:lnTo>
                    <a:pt x="3308192" y="1386397"/>
                  </a:lnTo>
                  <a:lnTo>
                    <a:pt x="3267400" y="1360997"/>
                  </a:lnTo>
                  <a:lnTo>
                    <a:pt x="3227322" y="1335597"/>
                  </a:lnTo>
                  <a:lnTo>
                    <a:pt x="3187911" y="1310197"/>
                  </a:lnTo>
                  <a:lnTo>
                    <a:pt x="3110908" y="1259397"/>
                  </a:lnTo>
                  <a:lnTo>
                    <a:pt x="3036024" y="1208597"/>
                  </a:lnTo>
                  <a:lnTo>
                    <a:pt x="5613551" y="1208597"/>
                  </a:lnTo>
                  <a:lnTo>
                    <a:pt x="5559337" y="1246697"/>
                  </a:lnTo>
                  <a:lnTo>
                    <a:pt x="5521995" y="1272097"/>
                  </a:lnTo>
                  <a:lnTo>
                    <a:pt x="5483749" y="1297497"/>
                  </a:lnTo>
                  <a:lnTo>
                    <a:pt x="5444593" y="1322897"/>
                  </a:lnTo>
                  <a:lnTo>
                    <a:pt x="5404522" y="1348297"/>
                  </a:lnTo>
                  <a:lnTo>
                    <a:pt x="5363530" y="1360997"/>
                  </a:lnTo>
                  <a:lnTo>
                    <a:pt x="5321614" y="1386397"/>
                  </a:lnTo>
                  <a:lnTo>
                    <a:pt x="5278768" y="1411797"/>
                  </a:lnTo>
                  <a:lnTo>
                    <a:pt x="5234986" y="1424497"/>
                  </a:lnTo>
                  <a:lnTo>
                    <a:pt x="5190265" y="1449897"/>
                  </a:lnTo>
                  <a:lnTo>
                    <a:pt x="5144598" y="1462597"/>
                  </a:lnTo>
                  <a:lnTo>
                    <a:pt x="5097982" y="1487997"/>
                  </a:lnTo>
                  <a:lnTo>
                    <a:pt x="5001878" y="1513397"/>
                  </a:lnTo>
                  <a:lnTo>
                    <a:pt x="4952380" y="1538797"/>
                  </a:lnTo>
                  <a:lnTo>
                    <a:pt x="4798047" y="1576897"/>
                  </a:lnTo>
                  <a:lnTo>
                    <a:pt x="4744639" y="1576897"/>
                  </a:lnTo>
                  <a:lnTo>
                    <a:pt x="4634846" y="1602297"/>
                  </a:lnTo>
                  <a:close/>
                </a:path>
                <a:path w="8147684" h="1615440">
                  <a:moveTo>
                    <a:pt x="2131380" y="1513397"/>
                  </a:moveTo>
                  <a:lnTo>
                    <a:pt x="1679073" y="1513397"/>
                  </a:lnTo>
                  <a:lnTo>
                    <a:pt x="1625583" y="1500697"/>
                  </a:lnTo>
                  <a:lnTo>
                    <a:pt x="2185831" y="1500697"/>
                  </a:lnTo>
                  <a:lnTo>
                    <a:pt x="2131380" y="1513397"/>
                  </a:lnTo>
                  <a:close/>
                </a:path>
                <a:path w="8147684" h="1615440">
                  <a:moveTo>
                    <a:pt x="1899559" y="1526097"/>
                  </a:moveTo>
                  <a:lnTo>
                    <a:pt x="1843479" y="1513397"/>
                  </a:lnTo>
                  <a:lnTo>
                    <a:pt x="1959725" y="1513397"/>
                  </a:lnTo>
                  <a:lnTo>
                    <a:pt x="1899559" y="1526097"/>
                  </a:lnTo>
                  <a:close/>
                </a:path>
                <a:path w="8147684" h="1615440">
                  <a:moveTo>
                    <a:pt x="4521052" y="1614997"/>
                  </a:moveTo>
                  <a:lnTo>
                    <a:pt x="4095320" y="1614997"/>
                  </a:lnTo>
                  <a:lnTo>
                    <a:pt x="4036874" y="1602297"/>
                  </a:lnTo>
                  <a:lnTo>
                    <a:pt x="4578452" y="1602297"/>
                  </a:lnTo>
                  <a:lnTo>
                    <a:pt x="4521052" y="161499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1748" y="0"/>
              <a:ext cx="2743199" cy="12763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073" y="3234771"/>
              <a:ext cx="9296034" cy="614948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91090" y="3478273"/>
            <a:ext cx="3492500" cy="508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1450" spc="-210" dirty="0">
                <a:solidFill>
                  <a:srgbClr val="6F4280"/>
                </a:solidFill>
                <a:latin typeface="Trebuchet MS"/>
                <a:cs typeface="Trebuchet MS"/>
              </a:rPr>
              <a:t>NO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20" dirty="0">
                <a:solidFill>
                  <a:srgbClr val="6F4280"/>
                </a:solidFill>
                <a:latin typeface="Trebuchet MS"/>
                <a:cs typeface="Trebuchet MS"/>
              </a:rPr>
              <a:t>ABRAS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270" dirty="0">
                <a:solidFill>
                  <a:srgbClr val="6F4280"/>
                </a:solidFill>
                <a:latin typeface="Trebuchet MS"/>
                <a:cs typeface="Trebuchet MS"/>
              </a:rPr>
              <a:t>O</a:t>
            </a:r>
            <a:r>
              <a:rPr sz="1450" spc="-24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lang="es-CR" sz="1450" spc="-24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65" dirty="0">
                <a:solidFill>
                  <a:srgbClr val="6F4280"/>
                </a:solidFill>
                <a:latin typeface="Trebuchet MS"/>
                <a:cs typeface="Trebuchet MS"/>
              </a:rPr>
              <a:t>DESCARGUES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55" dirty="0">
                <a:solidFill>
                  <a:srgbClr val="6F4280"/>
                </a:solidFill>
                <a:latin typeface="Trebuchet MS"/>
                <a:cs typeface="Trebuchet MS"/>
              </a:rPr>
              <a:t>ARCHIVOS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75" dirty="0">
                <a:solidFill>
                  <a:srgbClr val="6F4280"/>
                </a:solidFill>
                <a:latin typeface="Trebuchet MS"/>
                <a:cs typeface="Trebuchet MS"/>
              </a:rPr>
              <a:t>DESCONOCIDOS </a:t>
            </a:r>
            <a:r>
              <a:rPr sz="1450" spc="-42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70" dirty="0">
                <a:solidFill>
                  <a:srgbClr val="6F4280"/>
                </a:solidFill>
                <a:latin typeface="Trebuchet MS"/>
                <a:cs typeface="Trebuchet MS"/>
              </a:rPr>
              <a:t>D</a:t>
            </a:r>
            <a:r>
              <a:rPr sz="1450" spc="-125" dirty="0">
                <a:solidFill>
                  <a:srgbClr val="6F4280"/>
                </a:solidFill>
                <a:latin typeface="Trebuchet MS"/>
                <a:cs typeface="Trebuchet MS"/>
              </a:rPr>
              <a:t>E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155" dirty="0">
                <a:solidFill>
                  <a:srgbClr val="6F4280"/>
                </a:solidFill>
                <a:latin typeface="Trebuchet MS"/>
                <a:cs typeface="Trebuchet MS"/>
              </a:rPr>
              <a:t>P</a:t>
            </a:r>
            <a:r>
              <a:rPr sz="1450" spc="-140" dirty="0">
                <a:solidFill>
                  <a:srgbClr val="6F4280"/>
                </a:solidFill>
                <a:latin typeface="Trebuchet MS"/>
                <a:cs typeface="Trebuchet MS"/>
              </a:rPr>
              <a:t>Á</a:t>
            </a:r>
            <a:r>
              <a:rPr sz="1450" spc="-340" dirty="0">
                <a:solidFill>
                  <a:srgbClr val="6F4280"/>
                </a:solidFill>
                <a:latin typeface="Trebuchet MS"/>
                <a:cs typeface="Trebuchet MS"/>
              </a:rPr>
              <a:t>G</a:t>
            </a:r>
            <a:r>
              <a:rPr sz="1450" spc="10" dirty="0">
                <a:solidFill>
                  <a:srgbClr val="6F4280"/>
                </a:solidFill>
                <a:latin typeface="Trebuchet MS"/>
                <a:cs typeface="Trebuchet MS"/>
              </a:rPr>
              <a:t>I</a:t>
            </a:r>
            <a:r>
              <a:rPr sz="1450" spc="-150" dirty="0">
                <a:solidFill>
                  <a:srgbClr val="6F4280"/>
                </a:solidFill>
                <a:latin typeface="Trebuchet MS"/>
                <a:cs typeface="Trebuchet MS"/>
              </a:rPr>
              <a:t>N</a:t>
            </a:r>
            <a:r>
              <a:rPr sz="1450" spc="-140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450" spc="-70" dirty="0">
                <a:solidFill>
                  <a:srgbClr val="6F4280"/>
                </a:solidFill>
                <a:latin typeface="Trebuchet MS"/>
                <a:cs typeface="Trebuchet MS"/>
              </a:rPr>
              <a:t>S</a:t>
            </a:r>
            <a:r>
              <a:rPr sz="1450" spc="-8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450" spc="-360" dirty="0">
                <a:solidFill>
                  <a:srgbClr val="6F4280"/>
                </a:solidFill>
                <a:latin typeface="Trebuchet MS"/>
                <a:cs typeface="Trebuchet MS"/>
              </a:rPr>
              <a:t>W</a:t>
            </a:r>
            <a:r>
              <a:rPr sz="1450" spc="-125" dirty="0">
                <a:solidFill>
                  <a:srgbClr val="6F4280"/>
                </a:solidFill>
                <a:latin typeface="Trebuchet MS"/>
                <a:cs typeface="Trebuchet MS"/>
              </a:rPr>
              <a:t>EB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23893" y="3139062"/>
            <a:ext cx="4394835" cy="4627880"/>
            <a:chOff x="5323893" y="3139062"/>
            <a:chExt cx="4394835" cy="4627880"/>
          </a:xfrm>
        </p:grpSpPr>
        <p:sp>
          <p:nvSpPr>
            <p:cNvPr id="23" name="object 23"/>
            <p:cNvSpPr/>
            <p:nvPr/>
          </p:nvSpPr>
          <p:spPr>
            <a:xfrm>
              <a:off x="5323893" y="3351623"/>
              <a:ext cx="4394835" cy="4415155"/>
            </a:xfrm>
            <a:custGeom>
              <a:avLst/>
              <a:gdLst/>
              <a:ahLst/>
              <a:cxnLst/>
              <a:rect l="l" t="t" r="r" b="b"/>
              <a:pathLst>
                <a:path w="4394834" h="4415155">
                  <a:moveTo>
                    <a:pt x="3765565" y="4414697"/>
                  </a:moveTo>
                  <a:lnTo>
                    <a:pt x="628649" y="4414697"/>
                  </a:lnTo>
                  <a:lnTo>
                    <a:pt x="581732" y="4412973"/>
                  </a:lnTo>
                  <a:lnTo>
                    <a:pt x="535751" y="4407881"/>
                  </a:lnTo>
                  <a:lnTo>
                    <a:pt x="490829" y="4399543"/>
                  </a:lnTo>
                  <a:lnTo>
                    <a:pt x="447086" y="4388081"/>
                  </a:lnTo>
                  <a:lnTo>
                    <a:pt x="404645" y="4373615"/>
                  </a:lnTo>
                  <a:lnTo>
                    <a:pt x="363626" y="4356269"/>
                  </a:lnTo>
                  <a:lnTo>
                    <a:pt x="324151" y="4336162"/>
                  </a:lnTo>
                  <a:lnTo>
                    <a:pt x="286342" y="4313418"/>
                  </a:lnTo>
                  <a:lnTo>
                    <a:pt x="250321" y="4288156"/>
                  </a:lnTo>
                  <a:lnTo>
                    <a:pt x="216208" y="4260500"/>
                  </a:lnTo>
                  <a:lnTo>
                    <a:pt x="184126" y="4230570"/>
                  </a:lnTo>
                  <a:lnTo>
                    <a:pt x="154196" y="4198488"/>
                  </a:lnTo>
                  <a:lnTo>
                    <a:pt x="126539" y="4164375"/>
                  </a:lnTo>
                  <a:lnTo>
                    <a:pt x="101278" y="4128354"/>
                  </a:lnTo>
                  <a:lnTo>
                    <a:pt x="78533" y="4090545"/>
                  </a:lnTo>
                  <a:lnTo>
                    <a:pt x="58427" y="4051070"/>
                  </a:lnTo>
                  <a:lnTo>
                    <a:pt x="41080" y="4010051"/>
                  </a:lnTo>
                  <a:lnTo>
                    <a:pt x="26615" y="3967610"/>
                  </a:lnTo>
                  <a:lnTo>
                    <a:pt x="15153" y="3923867"/>
                  </a:lnTo>
                  <a:lnTo>
                    <a:pt x="6815" y="3878944"/>
                  </a:lnTo>
                  <a:lnTo>
                    <a:pt x="1723" y="3832964"/>
                  </a:lnTo>
                  <a:lnTo>
                    <a:pt x="0" y="3786073"/>
                  </a:lnTo>
                  <a:lnTo>
                    <a:pt x="0" y="628623"/>
                  </a:lnTo>
                  <a:lnTo>
                    <a:pt x="1723" y="581732"/>
                  </a:lnTo>
                  <a:lnTo>
                    <a:pt x="6815" y="535752"/>
                  </a:lnTo>
                  <a:lnTo>
                    <a:pt x="15153" y="490829"/>
                  </a:lnTo>
                  <a:lnTo>
                    <a:pt x="26615" y="447087"/>
                  </a:lnTo>
                  <a:lnTo>
                    <a:pt x="41080" y="404645"/>
                  </a:lnTo>
                  <a:lnTo>
                    <a:pt x="58427" y="363626"/>
                  </a:lnTo>
                  <a:lnTo>
                    <a:pt x="78533" y="324151"/>
                  </a:lnTo>
                  <a:lnTo>
                    <a:pt x="101278" y="286343"/>
                  </a:lnTo>
                  <a:lnTo>
                    <a:pt x="126539" y="250321"/>
                  </a:lnTo>
                  <a:lnTo>
                    <a:pt x="154196" y="216208"/>
                  </a:lnTo>
                  <a:lnTo>
                    <a:pt x="184126" y="184126"/>
                  </a:lnTo>
                  <a:lnTo>
                    <a:pt x="216208" y="154196"/>
                  </a:lnTo>
                  <a:lnTo>
                    <a:pt x="250321" y="126540"/>
                  </a:lnTo>
                  <a:lnTo>
                    <a:pt x="286342" y="101278"/>
                  </a:lnTo>
                  <a:lnTo>
                    <a:pt x="324151" y="78534"/>
                  </a:lnTo>
                  <a:lnTo>
                    <a:pt x="363626" y="58427"/>
                  </a:lnTo>
                  <a:lnTo>
                    <a:pt x="404645" y="41081"/>
                  </a:lnTo>
                  <a:lnTo>
                    <a:pt x="447086" y="26615"/>
                  </a:lnTo>
                  <a:lnTo>
                    <a:pt x="490829" y="15153"/>
                  </a:lnTo>
                  <a:lnTo>
                    <a:pt x="535751" y="6815"/>
                  </a:lnTo>
                  <a:lnTo>
                    <a:pt x="581732" y="1723"/>
                  </a:lnTo>
                  <a:lnTo>
                    <a:pt x="628634" y="0"/>
                  </a:lnTo>
                  <a:lnTo>
                    <a:pt x="3765580" y="0"/>
                  </a:lnTo>
                  <a:lnTo>
                    <a:pt x="3812482" y="1723"/>
                  </a:lnTo>
                  <a:lnTo>
                    <a:pt x="3858463" y="6815"/>
                  </a:lnTo>
                  <a:lnTo>
                    <a:pt x="3903385" y="15153"/>
                  </a:lnTo>
                  <a:lnTo>
                    <a:pt x="3947128" y="26615"/>
                  </a:lnTo>
                  <a:lnTo>
                    <a:pt x="3989569" y="41081"/>
                  </a:lnTo>
                  <a:lnTo>
                    <a:pt x="4030588" y="58427"/>
                  </a:lnTo>
                  <a:lnTo>
                    <a:pt x="4070063" y="78534"/>
                  </a:lnTo>
                  <a:lnTo>
                    <a:pt x="4107872" y="101278"/>
                  </a:lnTo>
                  <a:lnTo>
                    <a:pt x="4143893" y="126540"/>
                  </a:lnTo>
                  <a:lnTo>
                    <a:pt x="4178006" y="154196"/>
                  </a:lnTo>
                  <a:lnTo>
                    <a:pt x="4210088" y="184126"/>
                  </a:lnTo>
                  <a:lnTo>
                    <a:pt x="4240018" y="216208"/>
                  </a:lnTo>
                  <a:lnTo>
                    <a:pt x="4267675" y="250321"/>
                  </a:lnTo>
                  <a:lnTo>
                    <a:pt x="4292936" y="286343"/>
                  </a:lnTo>
                  <a:lnTo>
                    <a:pt x="4315681" y="324151"/>
                  </a:lnTo>
                  <a:lnTo>
                    <a:pt x="4335787" y="363626"/>
                  </a:lnTo>
                  <a:lnTo>
                    <a:pt x="4353134" y="404645"/>
                  </a:lnTo>
                  <a:lnTo>
                    <a:pt x="4367599" y="447087"/>
                  </a:lnTo>
                  <a:lnTo>
                    <a:pt x="4379061" y="490829"/>
                  </a:lnTo>
                  <a:lnTo>
                    <a:pt x="4387399" y="535752"/>
                  </a:lnTo>
                  <a:lnTo>
                    <a:pt x="4392491" y="581732"/>
                  </a:lnTo>
                  <a:lnTo>
                    <a:pt x="4394215" y="628623"/>
                  </a:lnTo>
                  <a:lnTo>
                    <a:pt x="4394215" y="3786073"/>
                  </a:lnTo>
                  <a:lnTo>
                    <a:pt x="4392491" y="3832964"/>
                  </a:lnTo>
                  <a:lnTo>
                    <a:pt x="4387399" y="3878944"/>
                  </a:lnTo>
                  <a:lnTo>
                    <a:pt x="4379061" y="3923867"/>
                  </a:lnTo>
                  <a:lnTo>
                    <a:pt x="4367599" y="3967610"/>
                  </a:lnTo>
                  <a:lnTo>
                    <a:pt x="4353134" y="4010051"/>
                  </a:lnTo>
                  <a:lnTo>
                    <a:pt x="4335787" y="4051070"/>
                  </a:lnTo>
                  <a:lnTo>
                    <a:pt x="4315681" y="4090545"/>
                  </a:lnTo>
                  <a:lnTo>
                    <a:pt x="4292936" y="4128354"/>
                  </a:lnTo>
                  <a:lnTo>
                    <a:pt x="4267675" y="4164375"/>
                  </a:lnTo>
                  <a:lnTo>
                    <a:pt x="4240018" y="4198488"/>
                  </a:lnTo>
                  <a:lnTo>
                    <a:pt x="4210088" y="4230570"/>
                  </a:lnTo>
                  <a:lnTo>
                    <a:pt x="4178006" y="4260500"/>
                  </a:lnTo>
                  <a:lnTo>
                    <a:pt x="4143893" y="4288156"/>
                  </a:lnTo>
                  <a:lnTo>
                    <a:pt x="4107872" y="4313418"/>
                  </a:lnTo>
                  <a:lnTo>
                    <a:pt x="4070063" y="4336162"/>
                  </a:lnTo>
                  <a:lnTo>
                    <a:pt x="4030588" y="4356269"/>
                  </a:lnTo>
                  <a:lnTo>
                    <a:pt x="3989569" y="4373615"/>
                  </a:lnTo>
                  <a:lnTo>
                    <a:pt x="3947128" y="4388081"/>
                  </a:lnTo>
                  <a:lnTo>
                    <a:pt x="3903385" y="4399543"/>
                  </a:lnTo>
                  <a:lnTo>
                    <a:pt x="3858463" y="4407881"/>
                  </a:lnTo>
                  <a:lnTo>
                    <a:pt x="3812482" y="4412973"/>
                  </a:lnTo>
                  <a:lnTo>
                    <a:pt x="3765565" y="441469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18161" y="7239863"/>
              <a:ext cx="219710" cy="523875"/>
            </a:xfrm>
            <a:custGeom>
              <a:avLst/>
              <a:gdLst/>
              <a:ahLst/>
              <a:cxnLst/>
              <a:rect l="l" t="t" r="r" b="b"/>
              <a:pathLst>
                <a:path w="219709" h="523875">
                  <a:moveTo>
                    <a:pt x="108234" y="523452"/>
                  </a:moveTo>
                  <a:lnTo>
                    <a:pt x="68596" y="514916"/>
                  </a:lnTo>
                  <a:lnTo>
                    <a:pt x="33916" y="488683"/>
                  </a:lnTo>
                  <a:lnTo>
                    <a:pt x="9336" y="443769"/>
                  </a:lnTo>
                  <a:lnTo>
                    <a:pt x="0" y="379190"/>
                  </a:lnTo>
                  <a:lnTo>
                    <a:pt x="0" y="99008"/>
                  </a:lnTo>
                  <a:lnTo>
                    <a:pt x="7487" y="60511"/>
                  </a:lnTo>
                  <a:lnTo>
                    <a:pt x="27893" y="29036"/>
                  </a:lnTo>
                  <a:lnTo>
                    <a:pt x="58132" y="7794"/>
                  </a:lnTo>
                  <a:lnTo>
                    <a:pt x="95118" y="0"/>
                  </a:lnTo>
                  <a:lnTo>
                    <a:pt x="127567" y="6826"/>
                  </a:lnTo>
                  <a:lnTo>
                    <a:pt x="154097" y="25429"/>
                  </a:lnTo>
                  <a:lnTo>
                    <a:pt x="172000" y="52997"/>
                  </a:lnTo>
                  <a:lnTo>
                    <a:pt x="178569" y="86718"/>
                  </a:lnTo>
                  <a:lnTo>
                    <a:pt x="178569" y="309034"/>
                  </a:lnTo>
                  <a:lnTo>
                    <a:pt x="160517" y="354037"/>
                  </a:lnTo>
                  <a:lnTo>
                    <a:pt x="117005" y="372702"/>
                  </a:lnTo>
                  <a:lnTo>
                    <a:pt x="73493" y="354030"/>
                  </a:lnTo>
                  <a:lnTo>
                    <a:pt x="55441" y="309034"/>
                  </a:lnTo>
                  <a:lnTo>
                    <a:pt x="53558" y="110573"/>
                  </a:lnTo>
                  <a:lnTo>
                    <a:pt x="85230" y="308873"/>
                  </a:lnTo>
                  <a:lnTo>
                    <a:pt x="87731" y="322427"/>
                  </a:lnTo>
                  <a:lnTo>
                    <a:pt x="129362" y="340940"/>
                  </a:lnTo>
                  <a:lnTo>
                    <a:pt x="148780" y="86718"/>
                  </a:lnTo>
                  <a:lnTo>
                    <a:pt x="133043" y="45935"/>
                  </a:lnTo>
                  <a:lnTo>
                    <a:pt x="95118" y="29013"/>
                  </a:lnTo>
                  <a:lnTo>
                    <a:pt x="69716" y="34524"/>
                  </a:lnTo>
                  <a:lnTo>
                    <a:pt x="48947" y="49542"/>
                  </a:lnTo>
                  <a:lnTo>
                    <a:pt x="34932" y="71794"/>
                  </a:lnTo>
                  <a:lnTo>
                    <a:pt x="29789" y="99008"/>
                  </a:lnTo>
                  <a:lnTo>
                    <a:pt x="29789" y="379190"/>
                  </a:lnTo>
                  <a:lnTo>
                    <a:pt x="36553" y="430778"/>
                  </a:lnTo>
                  <a:lnTo>
                    <a:pt x="54365" y="466656"/>
                  </a:lnTo>
                  <a:lnTo>
                    <a:pt x="79500" y="487608"/>
                  </a:lnTo>
                  <a:lnTo>
                    <a:pt x="108234" y="494418"/>
                  </a:lnTo>
                  <a:lnTo>
                    <a:pt x="137981" y="490779"/>
                  </a:lnTo>
                  <a:lnTo>
                    <a:pt x="170387" y="469275"/>
                  </a:lnTo>
                  <a:lnTo>
                    <a:pt x="186927" y="416097"/>
                  </a:lnTo>
                  <a:lnTo>
                    <a:pt x="188230" y="369599"/>
                  </a:lnTo>
                  <a:lnTo>
                    <a:pt x="189327" y="105576"/>
                  </a:lnTo>
                  <a:lnTo>
                    <a:pt x="195988" y="99129"/>
                  </a:lnTo>
                  <a:lnTo>
                    <a:pt x="204242" y="99129"/>
                  </a:lnTo>
                  <a:lnTo>
                    <a:pt x="212475" y="99169"/>
                  </a:lnTo>
                  <a:lnTo>
                    <a:pt x="219116" y="105677"/>
                  </a:lnTo>
                  <a:lnTo>
                    <a:pt x="217999" y="372964"/>
                  </a:lnTo>
                  <a:lnTo>
                    <a:pt x="216396" y="420242"/>
                  </a:lnTo>
                  <a:lnTo>
                    <a:pt x="204987" y="467943"/>
                  </a:lnTo>
                  <a:lnTo>
                    <a:pt x="168518" y="509509"/>
                  </a:lnTo>
                  <a:lnTo>
                    <a:pt x="141309" y="519958"/>
                  </a:lnTo>
                  <a:lnTo>
                    <a:pt x="108234" y="523452"/>
                  </a:lnTo>
                  <a:close/>
                </a:path>
              </a:pathLst>
            </a:custGeom>
            <a:solidFill>
              <a:srgbClr val="EC5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9093" y="3139062"/>
              <a:ext cx="619125" cy="419100"/>
            </a:xfrm>
            <a:custGeom>
              <a:avLst/>
              <a:gdLst/>
              <a:ahLst/>
              <a:cxnLst/>
              <a:rect l="l" t="t" r="r" b="b"/>
              <a:pathLst>
                <a:path w="619125" h="419100">
                  <a:moveTo>
                    <a:pt x="423629" y="418961"/>
                  </a:moveTo>
                  <a:lnTo>
                    <a:pt x="256303" y="418961"/>
                  </a:lnTo>
                  <a:lnTo>
                    <a:pt x="246576" y="418121"/>
                  </a:lnTo>
                  <a:lnTo>
                    <a:pt x="213811" y="397116"/>
                  </a:lnTo>
                  <a:lnTo>
                    <a:pt x="210903" y="383907"/>
                  </a:lnTo>
                  <a:lnTo>
                    <a:pt x="211688" y="377057"/>
                  </a:lnTo>
                  <a:lnTo>
                    <a:pt x="243399" y="347472"/>
                  </a:lnTo>
                  <a:lnTo>
                    <a:pt x="248628" y="346969"/>
                  </a:lnTo>
                  <a:lnTo>
                    <a:pt x="248628" y="272295"/>
                  </a:lnTo>
                  <a:lnTo>
                    <a:pt x="162434" y="272295"/>
                  </a:lnTo>
                  <a:lnTo>
                    <a:pt x="0" y="0"/>
                  </a:lnTo>
                  <a:lnTo>
                    <a:pt x="619124" y="5028"/>
                  </a:lnTo>
                  <a:lnTo>
                    <a:pt x="553193" y="272212"/>
                  </a:lnTo>
                  <a:lnTo>
                    <a:pt x="446485" y="272212"/>
                  </a:lnTo>
                  <a:lnTo>
                    <a:pt x="263724" y="272295"/>
                  </a:lnTo>
                  <a:lnTo>
                    <a:pt x="263689" y="356775"/>
                  </a:lnTo>
                  <a:lnTo>
                    <a:pt x="262881" y="358703"/>
                  </a:lnTo>
                  <a:lnTo>
                    <a:pt x="259676" y="361552"/>
                  </a:lnTo>
                  <a:lnTo>
                    <a:pt x="258505" y="361971"/>
                  </a:lnTo>
                  <a:lnTo>
                    <a:pt x="249050" y="361971"/>
                  </a:lnTo>
                  <a:lnTo>
                    <a:pt x="243736" y="362642"/>
                  </a:lnTo>
                  <a:lnTo>
                    <a:pt x="238423" y="365743"/>
                  </a:lnTo>
                  <a:lnTo>
                    <a:pt x="236567" y="367000"/>
                  </a:lnTo>
                  <a:lnTo>
                    <a:pt x="227965" y="373788"/>
                  </a:lnTo>
                  <a:lnTo>
                    <a:pt x="225435" y="385438"/>
                  </a:lnTo>
                  <a:lnTo>
                    <a:pt x="226363" y="389712"/>
                  </a:lnTo>
                  <a:lnTo>
                    <a:pt x="256218" y="403876"/>
                  </a:lnTo>
                  <a:lnTo>
                    <a:pt x="456886" y="403876"/>
                  </a:lnTo>
                  <a:lnTo>
                    <a:pt x="456521" y="404379"/>
                  </a:lnTo>
                  <a:lnTo>
                    <a:pt x="449721" y="410582"/>
                  </a:lnTo>
                  <a:lnTo>
                    <a:pt x="441783" y="415159"/>
                  </a:lnTo>
                  <a:lnTo>
                    <a:pt x="432991" y="417991"/>
                  </a:lnTo>
                  <a:lnTo>
                    <a:pt x="423629" y="418961"/>
                  </a:lnTo>
                  <a:close/>
                </a:path>
                <a:path w="619125" h="419100">
                  <a:moveTo>
                    <a:pt x="553172" y="272295"/>
                  </a:moveTo>
                  <a:close/>
                </a:path>
                <a:path w="619125" h="419100">
                  <a:moveTo>
                    <a:pt x="456886" y="403876"/>
                  </a:moveTo>
                  <a:lnTo>
                    <a:pt x="431979" y="403876"/>
                  </a:lnTo>
                  <a:lnTo>
                    <a:pt x="439822" y="400440"/>
                  </a:lnTo>
                  <a:lnTo>
                    <a:pt x="449184" y="389796"/>
                  </a:lnTo>
                  <a:lnTo>
                    <a:pt x="451205" y="383907"/>
                  </a:lnTo>
                  <a:lnTo>
                    <a:pt x="450533" y="378901"/>
                  </a:lnTo>
                  <a:lnTo>
                    <a:pt x="448214" y="372633"/>
                  </a:lnTo>
                  <a:lnTo>
                    <a:pt x="443427" y="367230"/>
                  </a:lnTo>
                  <a:lnTo>
                    <a:pt x="436775" y="363179"/>
                  </a:lnTo>
                  <a:lnTo>
                    <a:pt x="428858" y="360966"/>
                  </a:lnTo>
                  <a:lnTo>
                    <a:pt x="424725" y="360463"/>
                  </a:lnTo>
                  <a:lnTo>
                    <a:pt x="421858" y="356775"/>
                  </a:lnTo>
                  <a:lnTo>
                    <a:pt x="422106" y="352668"/>
                  </a:lnTo>
                  <a:lnTo>
                    <a:pt x="431051" y="272295"/>
                  </a:lnTo>
                  <a:lnTo>
                    <a:pt x="446475" y="272295"/>
                  </a:lnTo>
                  <a:lnTo>
                    <a:pt x="438135" y="347472"/>
                  </a:lnTo>
                  <a:lnTo>
                    <a:pt x="448290" y="352042"/>
                  </a:lnTo>
                  <a:lnTo>
                    <a:pt x="465736" y="384131"/>
                  </a:lnTo>
                  <a:lnTo>
                    <a:pt x="464269" y="391084"/>
                  </a:lnTo>
                  <a:lnTo>
                    <a:pt x="461158" y="397995"/>
                  </a:lnTo>
                  <a:lnTo>
                    <a:pt x="456886" y="403876"/>
                  </a:lnTo>
                  <a:close/>
                </a:path>
                <a:path w="619125" h="419100">
                  <a:moveTo>
                    <a:pt x="257568" y="362306"/>
                  </a:moveTo>
                  <a:lnTo>
                    <a:pt x="255459" y="362055"/>
                  </a:lnTo>
                  <a:lnTo>
                    <a:pt x="254700" y="362055"/>
                  </a:lnTo>
                  <a:lnTo>
                    <a:pt x="253772" y="361971"/>
                  </a:lnTo>
                  <a:lnTo>
                    <a:pt x="258505" y="361971"/>
                  </a:lnTo>
                  <a:lnTo>
                    <a:pt x="257568" y="362306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29166" y="3177865"/>
              <a:ext cx="596900" cy="198120"/>
            </a:xfrm>
            <a:custGeom>
              <a:avLst/>
              <a:gdLst/>
              <a:ahLst/>
              <a:cxnLst/>
              <a:rect l="l" t="t" r="r" b="b"/>
              <a:pathLst>
                <a:path w="596900" h="198120">
                  <a:moveTo>
                    <a:pt x="593148" y="15085"/>
                  </a:moveTo>
                  <a:lnTo>
                    <a:pt x="3373" y="15085"/>
                  </a:lnTo>
                  <a:lnTo>
                    <a:pt x="0" y="11733"/>
                  </a:lnTo>
                  <a:lnTo>
                    <a:pt x="0" y="3352"/>
                  </a:lnTo>
                  <a:lnTo>
                    <a:pt x="3373" y="0"/>
                  </a:lnTo>
                  <a:lnTo>
                    <a:pt x="593064" y="0"/>
                  </a:lnTo>
                  <a:lnTo>
                    <a:pt x="596522" y="3352"/>
                  </a:lnTo>
                  <a:lnTo>
                    <a:pt x="596522" y="11733"/>
                  </a:lnTo>
                  <a:lnTo>
                    <a:pt x="593148" y="15085"/>
                  </a:lnTo>
                  <a:close/>
                </a:path>
                <a:path w="596900" h="198120">
                  <a:moveTo>
                    <a:pt x="482286" y="147692"/>
                  </a:moveTo>
                  <a:lnTo>
                    <a:pt x="477779" y="144565"/>
                  </a:lnTo>
                  <a:lnTo>
                    <a:pt x="477099" y="138704"/>
                  </a:lnTo>
                  <a:lnTo>
                    <a:pt x="479123" y="132250"/>
                  </a:lnTo>
                  <a:lnTo>
                    <a:pt x="481063" y="125797"/>
                  </a:lnTo>
                  <a:lnTo>
                    <a:pt x="483087" y="119344"/>
                  </a:lnTo>
                  <a:lnTo>
                    <a:pt x="486958" y="114728"/>
                  </a:lnTo>
                  <a:lnTo>
                    <a:pt x="492544" y="114347"/>
                  </a:lnTo>
                  <a:lnTo>
                    <a:pt x="497070" y="117470"/>
                  </a:lnTo>
                  <a:lnTo>
                    <a:pt x="497762" y="123367"/>
                  </a:lnTo>
                  <a:lnTo>
                    <a:pt x="495738" y="129820"/>
                  </a:lnTo>
                  <a:lnTo>
                    <a:pt x="493798" y="136273"/>
                  </a:lnTo>
                  <a:lnTo>
                    <a:pt x="491774" y="142726"/>
                  </a:lnTo>
                  <a:lnTo>
                    <a:pt x="487868" y="147331"/>
                  </a:lnTo>
                  <a:lnTo>
                    <a:pt x="482286" y="147692"/>
                  </a:lnTo>
                  <a:close/>
                </a:path>
                <a:path w="596900" h="198120">
                  <a:moveTo>
                    <a:pt x="524329" y="127033"/>
                  </a:moveTo>
                  <a:lnTo>
                    <a:pt x="519727" y="123875"/>
                  </a:lnTo>
                  <a:lnTo>
                    <a:pt x="518762" y="117919"/>
                  </a:lnTo>
                  <a:lnTo>
                    <a:pt x="520449" y="110963"/>
                  </a:lnTo>
                  <a:lnTo>
                    <a:pt x="522220" y="104007"/>
                  </a:lnTo>
                  <a:lnTo>
                    <a:pt x="523907" y="97050"/>
                  </a:lnTo>
                  <a:lnTo>
                    <a:pt x="527528" y="92352"/>
                  </a:lnTo>
                  <a:lnTo>
                    <a:pt x="533015" y="91959"/>
                  </a:lnTo>
                  <a:lnTo>
                    <a:pt x="537617" y="95118"/>
                  </a:lnTo>
                  <a:lnTo>
                    <a:pt x="538582" y="101073"/>
                  </a:lnTo>
                  <a:lnTo>
                    <a:pt x="536895" y="108029"/>
                  </a:lnTo>
                  <a:lnTo>
                    <a:pt x="535124" y="114986"/>
                  </a:lnTo>
                  <a:lnTo>
                    <a:pt x="533437" y="121942"/>
                  </a:lnTo>
                  <a:lnTo>
                    <a:pt x="529816" y="126640"/>
                  </a:lnTo>
                  <a:lnTo>
                    <a:pt x="524329" y="127033"/>
                  </a:lnTo>
                  <a:close/>
                </a:path>
                <a:path w="596900" h="198120">
                  <a:moveTo>
                    <a:pt x="509063" y="180357"/>
                  </a:moveTo>
                  <a:lnTo>
                    <a:pt x="501136" y="178262"/>
                  </a:lnTo>
                  <a:lnTo>
                    <a:pt x="498353" y="173820"/>
                  </a:lnTo>
                  <a:lnTo>
                    <a:pt x="499618" y="169964"/>
                  </a:lnTo>
                  <a:lnTo>
                    <a:pt x="501304" y="164936"/>
                  </a:lnTo>
                  <a:lnTo>
                    <a:pt x="502907" y="159907"/>
                  </a:lnTo>
                  <a:lnTo>
                    <a:pt x="504594" y="154879"/>
                  </a:lnTo>
                  <a:lnTo>
                    <a:pt x="505859" y="151024"/>
                  </a:lnTo>
                  <a:lnTo>
                    <a:pt x="509822" y="148509"/>
                  </a:lnTo>
                  <a:lnTo>
                    <a:pt x="517750" y="150605"/>
                  </a:lnTo>
                  <a:lnTo>
                    <a:pt x="520533" y="154963"/>
                  </a:lnTo>
                  <a:lnTo>
                    <a:pt x="519268" y="158902"/>
                  </a:lnTo>
                  <a:lnTo>
                    <a:pt x="517582" y="163930"/>
                  </a:lnTo>
                  <a:lnTo>
                    <a:pt x="515979" y="168959"/>
                  </a:lnTo>
                  <a:lnTo>
                    <a:pt x="514292" y="173987"/>
                  </a:lnTo>
                  <a:lnTo>
                    <a:pt x="513027" y="177843"/>
                  </a:lnTo>
                  <a:lnTo>
                    <a:pt x="509063" y="180357"/>
                  </a:lnTo>
                  <a:close/>
                </a:path>
                <a:path w="596900" h="198120">
                  <a:moveTo>
                    <a:pt x="468940" y="198093"/>
                  </a:moveTo>
                  <a:lnTo>
                    <a:pt x="464417" y="194970"/>
                  </a:lnTo>
                  <a:lnTo>
                    <a:pt x="463690" y="189073"/>
                  </a:lnTo>
                  <a:lnTo>
                    <a:pt x="465292" y="183625"/>
                  </a:lnTo>
                  <a:lnTo>
                    <a:pt x="466979" y="178178"/>
                  </a:lnTo>
                  <a:lnTo>
                    <a:pt x="468581" y="172730"/>
                  </a:lnTo>
                  <a:lnTo>
                    <a:pt x="472440" y="168114"/>
                  </a:lnTo>
                  <a:lnTo>
                    <a:pt x="478006" y="167733"/>
                  </a:lnTo>
                  <a:lnTo>
                    <a:pt x="482529" y="170856"/>
                  </a:lnTo>
                  <a:lnTo>
                    <a:pt x="483256" y="176753"/>
                  </a:lnTo>
                  <a:lnTo>
                    <a:pt x="481654" y="182201"/>
                  </a:lnTo>
                  <a:lnTo>
                    <a:pt x="479967" y="187648"/>
                  </a:lnTo>
                  <a:lnTo>
                    <a:pt x="478364" y="193096"/>
                  </a:lnTo>
                  <a:lnTo>
                    <a:pt x="474506" y="197712"/>
                  </a:lnTo>
                  <a:lnTo>
                    <a:pt x="468940" y="198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09665" y="2670214"/>
            <a:ext cx="4938395" cy="1360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3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31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spc="-185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endParaRPr sz="3150" dirty="0">
              <a:latin typeface="Trebuchet MS"/>
              <a:cs typeface="Trebuchet MS"/>
            </a:endParaRPr>
          </a:p>
          <a:p>
            <a:pPr marL="1053465" marR="5080">
              <a:lnSpc>
                <a:spcPct val="115799"/>
              </a:lnSpc>
              <a:spcBef>
                <a:spcPts val="2945"/>
              </a:spcBef>
            </a:pPr>
            <a:r>
              <a:rPr sz="1350" spc="-125" dirty="0">
                <a:solidFill>
                  <a:srgbClr val="6F4280"/>
                </a:solidFill>
                <a:latin typeface="Trebuchet MS"/>
                <a:cs typeface="Trebuchet MS"/>
              </a:rPr>
              <a:t>APRENDE</a:t>
            </a:r>
            <a:r>
              <a:rPr sz="135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25" dirty="0">
                <a:solidFill>
                  <a:srgbClr val="6F4280"/>
                </a:solidFill>
                <a:latin typeface="Trebuchet MS"/>
                <a:cs typeface="Trebuchet MS"/>
              </a:rPr>
              <a:t>A</a:t>
            </a:r>
            <a:r>
              <a:rPr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lang="es-CR"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14" dirty="0">
                <a:solidFill>
                  <a:srgbClr val="6F4280"/>
                </a:solidFill>
                <a:latin typeface="Trebuchet MS"/>
                <a:cs typeface="Trebuchet MS"/>
              </a:rPr>
              <a:t>IDENTIFICAR</a:t>
            </a:r>
            <a:r>
              <a:rPr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40" dirty="0">
                <a:solidFill>
                  <a:srgbClr val="6F4280"/>
                </a:solidFill>
                <a:latin typeface="Trebuchet MS"/>
                <a:cs typeface="Trebuchet MS"/>
              </a:rPr>
              <a:t>ENLACES</a:t>
            </a:r>
            <a:r>
              <a:rPr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00" dirty="0">
                <a:solidFill>
                  <a:srgbClr val="6F4280"/>
                </a:solidFill>
                <a:latin typeface="Trebuchet MS"/>
                <a:cs typeface="Trebuchet MS"/>
              </a:rPr>
              <a:t>Y</a:t>
            </a:r>
            <a:r>
              <a:rPr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30" dirty="0">
                <a:solidFill>
                  <a:srgbClr val="6F4280"/>
                </a:solidFill>
                <a:latin typeface="Trebuchet MS"/>
                <a:cs typeface="Trebuchet MS"/>
              </a:rPr>
              <a:t>DIRECCIONES</a:t>
            </a:r>
            <a:r>
              <a:rPr sz="135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35" dirty="0">
                <a:solidFill>
                  <a:srgbClr val="6F4280"/>
                </a:solidFill>
                <a:latin typeface="Trebuchet MS"/>
                <a:cs typeface="Trebuchet MS"/>
              </a:rPr>
              <a:t>DE</a:t>
            </a:r>
            <a:r>
              <a:rPr sz="135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80" dirty="0">
                <a:solidFill>
                  <a:srgbClr val="6F4280"/>
                </a:solidFill>
                <a:latin typeface="Trebuchet MS"/>
                <a:cs typeface="Trebuchet MS"/>
              </a:rPr>
              <a:t>CORREO </a:t>
            </a:r>
            <a:r>
              <a:rPr sz="1350" spc="-39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50" spc="-160" dirty="0">
                <a:solidFill>
                  <a:srgbClr val="6F4280"/>
                </a:solidFill>
                <a:latin typeface="Trebuchet MS"/>
                <a:cs typeface="Trebuchet MS"/>
              </a:rPr>
              <a:t>FRAUDULENTOS</a:t>
            </a:r>
            <a:endParaRPr sz="1350" dirty="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29225" y="4612822"/>
            <a:ext cx="4757420" cy="4717415"/>
            <a:chOff x="1029225" y="4612822"/>
            <a:chExt cx="4757420" cy="4717415"/>
          </a:xfrm>
        </p:grpSpPr>
        <p:sp>
          <p:nvSpPr>
            <p:cNvPr id="29" name="object 29"/>
            <p:cNvSpPr/>
            <p:nvPr/>
          </p:nvSpPr>
          <p:spPr>
            <a:xfrm>
              <a:off x="5392846" y="4612822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48251" y="27832"/>
                  </a:moveTo>
                  <a:lnTo>
                    <a:pt x="110110" y="27832"/>
                  </a:lnTo>
                  <a:lnTo>
                    <a:pt x="129180" y="0"/>
                  </a:lnTo>
                  <a:lnTo>
                    <a:pt x="148251" y="27832"/>
                  </a:lnTo>
                  <a:close/>
                </a:path>
                <a:path w="258445" h="258445">
                  <a:moveTo>
                    <a:pt x="183818" y="41669"/>
                  </a:moveTo>
                  <a:lnTo>
                    <a:pt x="74544" y="41669"/>
                  </a:lnTo>
                  <a:lnTo>
                    <a:pt x="82315" y="8798"/>
                  </a:lnTo>
                  <a:lnTo>
                    <a:pt x="110110" y="27832"/>
                  </a:lnTo>
                  <a:lnTo>
                    <a:pt x="180546" y="27832"/>
                  </a:lnTo>
                  <a:lnTo>
                    <a:pt x="183818" y="41669"/>
                  </a:lnTo>
                  <a:close/>
                </a:path>
                <a:path w="258445" h="258445">
                  <a:moveTo>
                    <a:pt x="180546" y="27832"/>
                  </a:moveTo>
                  <a:lnTo>
                    <a:pt x="148251" y="27832"/>
                  </a:lnTo>
                  <a:lnTo>
                    <a:pt x="176046" y="8798"/>
                  </a:lnTo>
                  <a:lnTo>
                    <a:pt x="180546" y="27832"/>
                  </a:lnTo>
                  <a:close/>
                </a:path>
                <a:path w="258445" h="258445">
                  <a:moveTo>
                    <a:pt x="25650" y="208807"/>
                  </a:moveTo>
                  <a:lnTo>
                    <a:pt x="36274" y="176750"/>
                  </a:lnTo>
                  <a:lnTo>
                    <a:pt x="4399" y="165945"/>
                  </a:lnTo>
                  <a:lnTo>
                    <a:pt x="25836" y="139907"/>
                  </a:lnTo>
                  <a:lnTo>
                    <a:pt x="0" y="118268"/>
                  </a:lnTo>
                  <a:lnTo>
                    <a:pt x="29355" y="101765"/>
                  </a:lnTo>
                  <a:lnTo>
                    <a:pt x="13047" y="72214"/>
                  </a:lnTo>
                  <a:lnTo>
                    <a:pt x="46356" y="67476"/>
                  </a:lnTo>
                  <a:lnTo>
                    <a:pt x="41779" y="34004"/>
                  </a:lnTo>
                  <a:lnTo>
                    <a:pt x="74544" y="41669"/>
                  </a:lnTo>
                  <a:lnTo>
                    <a:pt x="215534" y="41669"/>
                  </a:lnTo>
                  <a:lnTo>
                    <a:pt x="212005" y="67476"/>
                  </a:lnTo>
                  <a:lnTo>
                    <a:pt x="245314" y="72214"/>
                  </a:lnTo>
                  <a:lnTo>
                    <a:pt x="229006" y="101765"/>
                  </a:lnTo>
                  <a:lnTo>
                    <a:pt x="258361" y="118268"/>
                  </a:lnTo>
                  <a:lnTo>
                    <a:pt x="232525" y="139907"/>
                  </a:lnTo>
                  <a:lnTo>
                    <a:pt x="253963" y="165945"/>
                  </a:lnTo>
                  <a:lnTo>
                    <a:pt x="222087" y="176750"/>
                  </a:lnTo>
                  <a:lnTo>
                    <a:pt x="232218" y="207318"/>
                  </a:lnTo>
                  <a:lnTo>
                    <a:pt x="59259" y="207318"/>
                  </a:lnTo>
                  <a:lnTo>
                    <a:pt x="25650" y="208807"/>
                  </a:lnTo>
                  <a:close/>
                </a:path>
                <a:path w="258445" h="258445">
                  <a:moveTo>
                    <a:pt x="215534" y="41669"/>
                  </a:moveTo>
                  <a:lnTo>
                    <a:pt x="183818" y="41669"/>
                  </a:lnTo>
                  <a:lnTo>
                    <a:pt x="216582" y="34004"/>
                  </a:lnTo>
                  <a:lnTo>
                    <a:pt x="215534" y="41669"/>
                  </a:lnTo>
                  <a:close/>
                </a:path>
                <a:path w="258445" h="258445">
                  <a:moveTo>
                    <a:pt x="60884" y="241064"/>
                  </a:moveTo>
                  <a:lnTo>
                    <a:pt x="59259" y="207318"/>
                  </a:lnTo>
                  <a:lnTo>
                    <a:pt x="199102" y="207318"/>
                  </a:lnTo>
                  <a:lnTo>
                    <a:pt x="198131" y="227483"/>
                  </a:lnTo>
                  <a:lnTo>
                    <a:pt x="91688" y="227483"/>
                  </a:lnTo>
                  <a:lnTo>
                    <a:pt x="60884" y="241064"/>
                  </a:lnTo>
                  <a:close/>
                </a:path>
                <a:path w="258445" h="258445">
                  <a:moveTo>
                    <a:pt x="232711" y="208807"/>
                  </a:moveTo>
                  <a:lnTo>
                    <a:pt x="199102" y="207318"/>
                  </a:lnTo>
                  <a:lnTo>
                    <a:pt x="232218" y="207318"/>
                  </a:lnTo>
                  <a:lnTo>
                    <a:pt x="232711" y="208807"/>
                  </a:lnTo>
                  <a:close/>
                </a:path>
                <a:path w="258445" h="258445">
                  <a:moveTo>
                    <a:pt x="105342" y="258361"/>
                  </a:moveTo>
                  <a:lnTo>
                    <a:pt x="91688" y="227483"/>
                  </a:lnTo>
                  <a:lnTo>
                    <a:pt x="166673" y="227483"/>
                  </a:lnTo>
                  <a:lnTo>
                    <a:pt x="163561" y="234522"/>
                  </a:lnTo>
                  <a:lnTo>
                    <a:pt x="129180" y="234522"/>
                  </a:lnTo>
                  <a:lnTo>
                    <a:pt x="105342" y="258361"/>
                  </a:lnTo>
                  <a:close/>
                </a:path>
                <a:path w="258445" h="258445">
                  <a:moveTo>
                    <a:pt x="197477" y="241064"/>
                  </a:moveTo>
                  <a:lnTo>
                    <a:pt x="166673" y="227483"/>
                  </a:lnTo>
                  <a:lnTo>
                    <a:pt x="198131" y="227483"/>
                  </a:lnTo>
                  <a:lnTo>
                    <a:pt x="197477" y="241064"/>
                  </a:lnTo>
                  <a:close/>
                </a:path>
                <a:path w="258445" h="258445">
                  <a:moveTo>
                    <a:pt x="153019" y="258361"/>
                  </a:moveTo>
                  <a:lnTo>
                    <a:pt x="129180" y="234522"/>
                  </a:lnTo>
                  <a:lnTo>
                    <a:pt x="163561" y="234522"/>
                  </a:lnTo>
                  <a:lnTo>
                    <a:pt x="153019" y="258361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7674" y="6875831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48251" y="27833"/>
                  </a:moveTo>
                  <a:lnTo>
                    <a:pt x="110110" y="27833"/>
                  </a:lnTo>
                  <a:lnTo>
                    <a:pt x="129181" y="0"/>
                  </a:lnTo>
                  <a:lnTo>
                    <a:pt x="148251" y="27833"/>
                  </a:lnTo>
                  <a:close/>
                </a:path>
                <a:path w="258445" h="258445">
                  <a:moveTo>
                    <a:pt x="183818" y="41670"/>
                  </a:moveTo>
                  <a:lnTo>
                    <a:pt x="74543" y="41670"/>
                  </a:lnTo>
                  <a:lnTo>
                    <a:pt x="82315" y="8798"/>
                  </a:lnTo>
                  <a:lnTo>
                    <a:pt x="110110" y="27833"/>
                  </a:lnTo>
                  <a:lnTo>
                    <a:pt x="180546" y="27833"/>
                  </a:lnTo>
                  <a:lnTo>
                    <a:pt x="183818" y="41670"/>
                  </a:lnTo>
                  <a:close/>
                </a:path>
                <a:path w="258445" h="258445">
                  <a:moveTo>
                    <a:pt x="180546" y="27833"/>
                  </a:moveTo>
                  <a:lnTo>
                    <a:pt x="148251" y="27833"/>
                  </a:lnTo>
                  <a:lnTo>
                    <a:pt x="176046" y="8798"/>
                  </a:lnTo>
                  <a:lnTo>
                    <a:pt x="180546" y="27833"/>
                  </a:lnTo>
                  <a:close/>
                </a:path>
                <a:path w="258445" h="258445">
                  <a:moveTo>
                    <a:pt x="25650" y="208808"/>
                  </a:moveTo>
                  <a:lnTo>
                    <a:pt x="36274" y="176750"/>
                  </a:lnTo>
                  <a:lnTo>
                    <a:pt x="4399" y="165945"/>
                  </a:lnTo>
                  <a:lnTo>
                    <a:pt x="25836" y="139907"/>
                  </a:lnTo>
                  <a:lnTo>
                    <a:pt x="0" y="118268"/>
                  </a:lnTo>
                  <a:lnTo>
                    <a:pt x="29355" y="101765"/>
                  </a:lnTo>
                  <a:lnTo>
                    <a:pt x="13047" y="72215"/>
                  </a:lnTo>
                  <a:lnTo>
                    <a:pt x="46356" y="67476"/>
                  </a:lnTo>
                  <a:lnTo>
                    <a:pt x="41779" y="34004"/>
                  </a:lnTo>
                  <a:lnTo>
                    <a:pt x="74543" y="41670"/>
                  </a:lnTo>
                  <a:lnTo>
                    <a:pt x="215534" y="41670"/>
                  </a:lnTo>
                  <a:lnTo>
                    <a:pt x="212005" y="67476"/>
                  </a:lnTo>
                  <a:lnTo>
                    <a:pt x="245314" y="72215"/>
                  </a:lnTo>
                  <a:lnTo>
                    <a:pt x="229006" y="101765"/>
                  </a:lnTo>
                  <a:lnTo>
                    <a:pt x="258361" y="118268"/>
                  </a:lnTo>
                  <a:lnTo>
                    <a:pt x="232525" y="139907"/>
                  </a:lnTo>
                  <a:lnTo>
                    <a:pt x="253962" y="165945"/>
                  </a:lnTo>
                  <a:lnTo>
                    <a:pt x="222087" y="176750"/>
                  </a:lnTo>
                  <a:lnTo>
                    <a:pt x="232217" y="207318"/>
                  </a:lnTo>
                  <a:lnTo>
                    <a:pt x="59259" y="207318"/>
                  </a:lnTo>
                  <a:lnTo>
                    <a:pt x="25650" y="208808"/>
                  </a:lnTo>
                  <a:close/>
                </a:path>
                <a:path w="258445" h="258445">
                  <a:moveTo>
                    <a:pt x="215534" y="41670"/>
                  </a:moveTo>
                  <a:lnTo>
                    <a:pt x="183818" y="41670"/>
                  </a:lnTo>
                  <a:lnTo>
                    <a:pt x="216582" y="34004"/>
                  </a:lnTo>
                  <a:lnTo>
                    <a:pt x="215534" y="41670"/>
                  </a:lnTo>
                  <a:close/>
                </a:path>
                <a:path w="258445" h="258445">
                  <a:moveTo>
                    <a:pt x="60884" y="241065"/>
                  </a:moveTo>
                  <a:lnTo>
                    <a:pt x="59259" y="207318"/>
                  </a:lnTo>
                  <a:lnTo>
                    <a:pt x="199102" y="207318"/>
                  </a:lnTo>
                  <a:lnTo>
                    <a:pt x="198131" y="227483"/>
                  </a:lnTo>
                  <a:lnTo>
                    <a:pt x="91688" y="227483"/>
                  </a:lnTo>
                  <a:lnTo>
                    <a:pt x="60884" y="241065"/>
                  </a:lnTo>
                  <a:close/>
                </a:path>
                <a:path w="258445" h="258445">
                  <a:moveTo>
                    <a:pt x="232711" y="208808"/>
                  </a:moveTo>
                  <a:lnTo>
                    <a:pt x="199102" y="207318"/>
                  </a:lnTo>
                  <a:lnTo>
                    <a:pt x="232217" y="207318"/>
                  </a:lnTo>
                  <a:lnTo>
                    <a:pt x="232711" y="208808"/>
                  </a:lnTo>
                  <a:close/>
                </a:path>
                <a:path w="258445" h="258445">
                  <a:moveTo>
                    <a:pt x="105342" y="258361"/>
                  </a:moveTo>
                  <a:lnTo>
                    <a:pt x="91688" y="227483"/>
                  </a:lnTo>
                  <a:lnTo>
                    <a:pt x="166673" y="227483"/>
                  </a:lnTo>
                  <a:lnTo>
                    <a:pt x="163560" y="234522"/>
                  </a:lnTo>
                  <a:lnTo>
                    <a:pt x="129181" y="234522"/>
                  </a:lnTo>
                  <a:lnTo>
                    <a:pt x="105342" y="258361"/>
                  </a:lnTo>
                  <a:close/>
                </a:path>
                <a:path w="258445" h="258445">
                  <a:moveTo>
                    <a:pt x="197477" y="241065"/>
                  </a:moveTo>
                  <a:lnTo>
                    <a:pt x="166673" y="227483"/>
                  </a:lnTo>
                  <a:lnTo>
                    <a:pt x="198131" y="227483"/>
                  </a:lnTo>
                  <a:lnTo>
                    <a:pt x="197477" y="241065"/>
                  </a:lnTo>
                  <a:close/>
                </a:path>
                <a:path w="258445" h="258445">
                  <a:moveTo>
                    <a:pt x="153019" y="258361"/>
                  </a:moveTo>
                  <a:lnTo>
                    <a:pt x="129181" y="234522"/>
                  </a:lnTo>
                  <a:lnTo>
                    <a:pt x="163560" y="234522"/>
                  </a:lnTo>
                  <a:lnTo>
                    <a:pt x="153019" y="258361"/>
                  </a:lnTo>
                  <a:close/>
                </a:path>
              </a:pathLst>
            </a:custGeom>
            <a:solidFill>
              <a:srgbClr val="01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104" y="7929383"/>
              <a:ext cx="947517" cy="12299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225" y="7951299"/>
              <a:ext cx="1141951" cy="13783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0171" y="8599125"/>
              <a:ext cx="913042" cy="5636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794" y="8233319"/>
              <a:ext cx="709274" cy="9464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92416" y="8634321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67554" y="31456"/>
                  </a:moveTo>
                  <a:lnTo>
                    <a:pt x="124447" y="31456"/>
                  </a:lnTo>
                  <a:lnTo>
                    <a:pt x="146000" y="0"/>
                  </a:lnTo>
                  <a:lnTo>
                    <a:pt x="167554" y="31456"/>
                  </a:lnTo>
                  <a:close/>
                </a:path>
                <a:path w="292100" h="292100">
                  <a:moveTo>
                    <a:pt x="207751" y="47095"/>
                  </a:moveTo>
                  <a:lnTo>
                    <a:pt x="84249" y="47095"/>
                  </a:lnTo>
                  <a:lnTo>
                    <a:pt x="93033" y="9943"/>
                  </a:lnTo>
                  <a:lnTo>
                    <a:pt x="124447" y="31456"/>
                  </a:lnTo>
                  <a:lnTo>
                    <a:pt x="204054" y="31456"/>
                  </a:lnTo>
                  <a:lnTo>
                    <a:pt x="207751" y="47095"/>
                  </a:lnTo>
                  <a:close/>
                </a:path>
                <a:path w="292100" h="292100">
                  <a:moveTo>
                    <a:pt x="204054" y="31456"/>
                  </a:moveTo>
                  <a:lnTo>
                    <a:pt x="167554" y="31456"/>
                  </a:lnTo>
                  <a:lnTo>
                    <a:pt x="198968" y="9943"/>
                  </a:lnTo>
                  <a:lnTo>
                    <a:pt x="204054" y="31456"/>
                  </a:lnTo>
                  <a:close/>
                </a:path>
                <a:path w="292100" h="292100">
                  <a:moveTo>
                    <a:pt x="28990" y="235995"/>
                  </a:moveTo>
                  <a:lnTo>
                    <a:pt x="40997" y="199764"/>
                  </a:lnTo>
                  <a:lnTo>
                    <a:pt x="4971" y="187552"/>
                  </a:lnTo>
                  <a:lnTo>
                    <a:pt x="29200" y="158123"/>
                  </a:lnTo>
                  <a:lnTo>
                    <a:pt x="0" y="133667"/>
                  </a:lnTo>
                  <a:lnTo>
                    <a:pt x="33177" y="115015"/>
                  </a:lnTo>
                  <a:lnTo>
                    <a:pt x="14746" y="81617"/>
                  </a:lnTo>
                  <a:lnTo>
                    <a:pt x="52392" y="76262"/>
                  </a:lnTo>
                  <a:lnTo>
                    <a:pt x="47219" y="38431"/>
                  </a:lnTo>
                  <a:lnTo>
                    <a:pt x="84249" y="47095"/>
                  </a:lnTo>
                  <a:lnTo>
                    <a:pt x="243597" y="47095"/>
                  </a:lnTo>
                  <a:lnTo>
                    <a:pt x="239609" y="76262"/>
                  </a:lnTo>
                  <a:lnTo>
                    <a:pt x="277255" y="81617"/>
                  </a:lnTo>
                  <a:lnTo>
                    <a:pt x="258824" y="115015"/>
                  </a:lnTo>
                  <a:lnTo>
                    <a:pt x="292001" y="133667"/>
                  </a:lnTo>
                  <a:lnTo>
                    <a:pt x="262801" y="158123"/>
                  </a:lnTo>
                  <a:lnTo>
                    <a:pt x="287030" y="187552"/>
                  </a:lnTo>
                  <a:lnTo>
                    <a:pt x="251004" y="199764"/>
                  </a:lnTo>
                  <a:lnTo>
                    <a:pt x="262453" y="234311"/>
                  </a:lnTo>
                  <a:lnTo>
                    <a:pt x="66975" y="234311"/>
                  </a:lnTo>
                  <a:lnTo>
                    <a:pt x="28990" y="235995"/>
                  </a:lnTo>
                  <a:close/>
                </a:path>
                <a:path w="292100" h="292100">
                  <a:moveTo>
                    <a:pt x="243597" y="47095"/>
                  </a:moveTo>
                  <a:lnTo>
                    <a:pt x="207751" y="47095"/>
                  </a:lnTo>
                  <a:lnTo>
                    <a:pt x="244782" y="38431"/>
                  </a:lnTo>
                  <a:lnTo>
                    <a:pt x="243597" y="47095"/>
                  </a:lnTo>
                  <a:close/>
                </a:path>
                <a:path w="292100" h="292100">
                  <a:moveTo>
                    <a:pt x="68811" y="272452"/>
                  </a:moveTo>
                  <a:lnTo>
                    <a:pt x="66975" y="234311"/>
                  </a:lnTo>
                  <a:lnTo>
                    <a:pt x="225026" y="234311"/>
                  </a:lnTo>
                  <a:lnTo>
                    <a:pt x="223928" y="257102"/>
                  </a:lnTo>
                  <a:lnTo>
                    <a:pt x="103626" y="257102"/>
                  </a:lnTo>
                  <a:lnTo>
                    <a:pt x="68811" y="272452"/>
                  </a:lnTo>
                  <a:close/>
                </a:path>
                <a:path w="292100" h="292100">
                  <a:moveTo>
                    <a:pt x="263011" y="235995"/>
                  </a:moveTo>
                  <a:lnTo>
                    <a:pt x="225026" y="234311"/>
                  </a:lnTo>
                  <a:lnTo>
                    <a:pt x="262453" y="234311"/>
                  </a:lnTo>
                  <a:lnTo>
                    <a:pt x="263011" y="235995"/>
                  </a:lnTo>
                  <a:close/>
                </a:path>
                <a:path w="292100" h="292100">
                  <a:moveTo>
                    <a:pt x="119058" y="292001"/>
                  </a:moveTo>
                  <a:lnTo>
                    <a:pt x="103626" y="257102"/>
                  </a:lnTo>
                  <a:lnTo>
                    <a:pt x="188374" y="257102"/>
                  </a:lnTo>
                  <a:lnTo>
                    <a:pt x="184857" y="265058"/>
                  </a:lnTo>
                  <a:lnTo>
                    <a:pt x="146000" y="265058"/>
                  </a:lnTo>
                  <a:lnTo>
                    <a:pt x="119058" y="292001"/>
                  </a:lnTo>
                  <a:close/>
                </a:path>
                <a:path w="292100" h="292100">
                  <a:moveTo>
                    <a:pt x="223189" y="272452"/>
                  </a:moveTo>
                  <a:lnTo>
                    <a:pt x="188374" y="257102"/>
                  </a:lnTo>
                  <a:lnTo>
                    <a:pt x="223928" y="257102"/>
                  </a:lnTo>
                  <a:lnTo>
                    <a:pt x="223189" y="272452"/>
                  </a:lnTo>
                  <a:close/>
                </a:path>
                <a:path w="292100" h="292100">
                  <a:moveTo>
                    <a:pt x="172943" y="292001"/>
                  </a:moveTo>
                  <a:lnTo>
                    <a:pt x="146000" y="265058"/>
                  </a:lnTo>
                  <a:lnTo>
                    <a:pt x="184857" y="265058"/>
                  </a:lnTo>
                  <a:lnTo>
                    <a:pt x="172943" y="292001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4023" y="6517695"/>
              <a:ext cx="868680" cy="74930"/>
            </a:xfrm>
            <a:custGeom>
              <a:avLst/>
              <a:gdLst/>
              <a:ahLst/>
              <a:cxnLst/>
              <a:rect l="l" t="t" r="r" b="b"/>
              <a:pathLst>
                <a:path w="868679" h="74929">
                  <a:moveTo>
                    <a:pt x="434070" y="74566"/>
                  </a:moveTo>
                  <a:lnTo>
                    <a:pt x="356047" y="73965"/>
                  </a:lnTo>
                  <a:lnTo>
                    <a:pt x="282611" y="72233"/>
                  </a:lnTo>
                  <a:lnTo>
                    <a:pt x="214989" y="69476"/>
                  </a:lnTo>
                  <a:lnTo>
                    <a:pt x="154407" y="65799"/>
                  </a:lnTo>
                  <a:lnTo>
                    <a:pt x="102090" y="61306"/>
                  </a:lnTo>
                  <a:lnTo>
                    <a:pt x="59264" y="56104"/>
                  </a:lnTo>
                  <a:lnTo>
                    <a:pt x="6993" y="43992"/>
                  </a:lnTo>
                  <a:lnTo>
                    <a:pt x="0" y="37293"/>
                  </a:lnTo>
                  <a:lnTo>
                    <a:pt x="6993" y="30588"/>
                  </a:lnTo>
                  <a:lnTo>
                    <a:pt x="59264" y="18467"/>
                  </a:lnTo>
                  <a:lnTo>
                    <a:pt x="102090" y="13263"/>
                  </a:lnTo>
                  <a:lnTo>
                    <a:pt x="154407" y="8768"/>
                  </a:lnTo>
                  <a:lnTo>
                    <a:pt x="214989" y="5090"/>
                  </a:lnTo>
                  <a:lnTo>
                    <a:pt x="282611" y="2332"/>
                  </a:lnTo>
                  <a:lnTo>
                    <a:pt x="356047" y="600"/>
                  </a:lnTo>
                  <a:lnTo>
                    <a:pt x="434070" y="0"/>
                  </a:lnTo>
                  <a:lnTo>
                    <a:pt x="512093" y="600"/>
                  </a:lnTo>
                  <a:lnTo>
                    <a:pt x="585528" y="2332"/>
                  </a:lnTo>
                  <a:lnTo>
                    <a:pt x="653151" y="5090"/>
                  </a:lnTo>
                  <a:lnTo>
                    <a:pt x="713733" y="8768"/>
                  </a:lnTo>
                  <a:lnTo>
                    <a:pt x="766050" y="13263"/>
                  </a:lnTo>
                  <a:lnTo>
                    <a:pt x="808875" y="18467"/>
                  </a:lnTo>
                  <a:lnTo>
                    <a:pt x="861147" y="30588"/>
                  </a:lnTo>
                  <a:lnTo>
                    <a:pt x="868140" y="37293"/>
                  </a:lnTo>
                  <a:lnTo>
                    <a:pt x="861147" y="43992"/>
                  </a:lnTo>
                  <a:lnTo>
                    <a:pt x="808875" y="56104"/>
                  </a:lnTo>
                  <a:lnTo>
                    <a:pt x="766050" y="61306"/>
                  </a:lnTo>
                  <a:lnTo>
                    <a:pt x="713733" y="65799"/>
                  </a:lnTo>
                  <a:lnTo>
                    <a:pt x="653151" y="69476"/>
                  </a:lnTo>
                  <a:lnTo>
                    <a:pt x="585528" y="72233"/>
                  </a:lnTo>
                  <a:lnTo>
                    <a:pt x="512093" y="73965"/>
                  </a:lnTo>
                  <a:lnTo>
                    <a:pt x="434070" y="74566"/>
                  </a:lnTo>
                  <a:close/>
                </a:path>
              </a:pathLst>
            </a:custGeom>
            <a:solidFill>
              <a:srgbClr val="419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1671" y="4868506"/>
              <a:ext cx="1740535" cy="1354455"/>
            </a:xfrm>
            <a:custGeom>
              <a:avLst/>
              <a:gdLst/>
              <a:ahLst/>
              <a:cxnLst/>
              <a:rect l="l" t="t" r="r" b="b"/>
              <a:pathLst>
                <a:path w="1740535" h="1354454">
                  <a:moveTo>
                    <a:pt x="16738" y="1063879"/>
                  </a:moveTo>
                  <a:lnTo>
                    <a:pt x="15811" y="1052830"/>
                  </a:lnTo>
                  <a:lnTo>
                    <a:pt x="15430" y="1045921"/>
                  </a:lnTo>
                  <a:lnTo>
                    <a:pt x="15227" y="1034732"/>
                  </a:lnTo>
                  <a:lnTo>
                    <a:pt x="11760" y="1031354"/>
                  </a:lnTo>
                  <a:lnTo>
                    <a:pt x="3340" y="1031519"/>
                  </a:lnTo>
                  <a:lnTo>
                    <a:pt x="0" y="1034999"/>
                  </a:lnTo>
                  <a:lnTo>
                    <a:pt x="215" y="1046543"/>
                  </a:lnTo>
                  <a:lnTo>
                    <a:pt x="609" y="1053795"/>
                  </a:lnTo>
                  <a:lnTo>
                    <a:pt x="1574" y="1065199"/>
                  </a:lnTo>
                  <a:lnTo>
                    <a:pt x="5245" y="1068311"/>
                  </a:lnTo>
                  <a:lnTo>
                    <a:pt x="13627" y="1067587"/>
                  </a:lnTo>
                  <a:lnTo>
                    <a:pt x="16738" y="1063879"/>
                  </a:lnTo>
                  <a:close/>
                </a:path>
                <a:path w="1740535" h="1354454">
                  <a:moveTo>
                    <a:pt x="19316" y="983005"/>
                  </a:moveTo>
                  <a:lnTo>
                    <a:pt x="16446" y="979119"/>
                  </a:lnTo>
                  <a:lnTo>
                    <a:pt x="8128" y="977849"/>
                  </a:lnTo>
                  <a:lnTo>
                    <a:pt x="4254" y="980719"/>
                  </a:lnTo>
                  <a:lnTo>
                    <a:pt x="3606" y="984910"/>
                  </a:lnTo>
                  <a:lnTo>
                    <a:pt x="2552" y="992047"/>
                  </a:lnTo>
                  <a:lnTo>
                    <a:pt x="1701" y="999261"/>
                  </a:lnTo>
                  <a:lnTo>
                    <a:pt x="774" y="1010767"/>
                  </a:lnTo>
                  <a:lnTo>
                    <a:pt x="3886" y="1014450"/>
                  </a:lnTo>
                  <a:lnTo>
                    <a:pt x="12255" y="1015149"/>
                  </a:lnTo>
                  <a:lnTo>
                    <a:pt x="15951" y="1012024"/>
                  </a:lnTo>
                  <a:lnTo>
                    <a:pt x="16865" y="1000861"/>
                  </a:lnTo>
                  <a:lnTo>
                    <a:pt x="17653" y="993978"/>
                  </a:lnTo>
                  <a:lnTo>
                    <a:pt x="19316" y="983005"/>
                  </a:lnTo>
                  <a:close/>
                </a:path>
                <a:path w="1740535" h="1354454">
                  <a:moveTo>
                    <a:pt x="26212" y="1114869"/>
                  </a:moveTo>
                  <a:lnTo>
                    <a:pt x="23418" y="1104112"/>
                  </a:lnTo>
                  <a:lnTo>
                    <a:pt x="21907" y="1097368"/>
                  </a:lnTo>
                  <a:lnTo>
                    <a:pt x="20599" y="1090523"/>
                  </a:lnTo>
                  <a:lnTo>
                    <a:pt x="19824" y="1086383"/>
                  </a:lnTo>
                  <a:lnTo>
                    <a:pt x="15824" y="1083652"/>
                  </a:lnTo>
                  <a:lnTo>
                    <a:pt x="7569" y="1085240"/>
                  </a:lnTo>
                  <a:lnTo>
                    <a:pt x="4851" y="1089228"/>
                  </a:lnTo>
                  <a:lnTo>
                    <a:pt x="6997" y="1100556"/>
                  </a:lnTo>
                  <a:lnTo>
                    <a:pt x="8585" y="1107643"/>
                  </a:lnTo>
                  <a:lnTo>
                    <a:pt x="11468" y="1118717"/>
                  </a:lnTo>
                  <a:lnTo>
                    <a:pt x="15646" y="1121181"/>
                  </a:lnTo>
                  <a:lnTo>
                    <a:pt x="23774" y="1119035"/>
                  </a:lnTo>
                  <a:lnTo>
                    <a:pt x="26212" y="1114869"/>
                  </a:lnTo>
                  <a:close/>
                </a:path>
                <a:path w="1740535" h="1354454">
                  <a:moveTo>
                    <a:pt x="32029" y="932751"/>
                  </a:moveTo>
                  <a:lnTo>
                    <a:pt x="29870" y="928420"/>
                  </a:lnTo>
                  <a:lnTo>
                    <a:pt x="21882" y="925779"/>
                  </a:lnTo>
                  <a:lnTo>
                    <a:pt x="17564" y="927950"/>
                  </a:lnTo>
                  <a:lnTo>
                    <a:pt x="13982" y="938834"/>
                  </a:lnTo>
                  <a:lnTo>
                    <a:pt x="11925" y="945807"/>
                  </a:lnTo>
                  <a:lnTo>
                    <a:pt x="9067" y="956957"/>
                  </a:lnTo>
                  <a:lnTo>
                    <a:pt x="11518" y="961123"/>
                  </a:lnTo>
                  <a:lnTo>
                    <a:pt x="19659" y="963218"/>
                  </a:lnTo>
                  <a:lnTo>
                    <a:pt x="23812" y="960767"/>
                  </a:lnTo>
                  <a:lnTo>
                    <a:pt x="26593" y="949947"/>
                  </a:lnTo>
                  <a:lnTo>
                    <a:pt x="28536" y="943305"/>
                  </a:lnTo>
                  <a:lnTo>
                    <a:pt x="32029" y="932751"/>
                  </a:lnTo>
                  <a:close/>
                </a:path>
                <a:path w="1740535" h="1354454">
                  <a:moveTo>
                    <a:pt x="44183" y="1163447"/>
                  </a:moveTo>
                  <a:lnTo>
                    <a:pt x="39598" y="1153325"/>
                  </a:lnTo>
                  <a:lnTo>
                    <a:pt x="36944" y="1146937"/>
                  </a:lnTo>
                  <a:lnTo>
                    <a:pt x="33058" y="1136497"/>
                  </a:lnTo>
                  <a:lnTo>
                    <a:pt x="28663" y="1134491"/>
                  </a:lnTo>
                  <a:lnTo>
                    <a:pt x="20789" y="1137450"/>
                  </a:lnTo>
                  <a:lnTo>
                    <a:pt x="18796" y="1141857"/>
                  </a:lnTo>
                  <a:lnTo>
                    <a:pt x="22821" y="1152639"/>
                  </a:lnTo>
                  <a:lnTo>
                    <a:pt x="25577" y="1159344"/>
                  </a:lnTo>
                  <a:lnTo>
                    <a:pt x="30302" y="1169771"/>
                  </a:lnTo>
                  <a:lnTo>
                    <a:pt x="34823" y="1171473"/>
                  </a:lnTo>
                  <a:lnTo>
                    <a:pt x="42481" y="1167980"/>
                  </a:lnTo>
                  <a:lnTo>
                    <a:pt x="44183" y="1163447"/>
                  </a:lnTo>
                  <a:close/>
                </a:path>
                <a:path w="1740535" h="1354454">
                  <a:moveTo>
                    <a:pt x="53098" y="885380"/>
                  </a:moveTo>
                  <a:lnTo>
                    <a:pt x="51701" y="880745"/>
                  </a:lnTo>
                  <a:lnTo>
                    <a:pt x="44284" y="876769"/>
                  </a:lnTo>
                  <a:lnTo>
                    <a:pt x="39674" y="878166"/>
                  </a:lnTo>
                  <a:lnTo>
                    <a:pt x="34290" y="888301"/>
                  </a:lnTo>
                  <a:lnTo>
                    <a:pt x="31076" y="894816"/>
                  </a:lnTo>
                  <a:lnTo>
                    <a:pt x="26365" y="905319"/>
                  </a:lnTo>
                  <a:lnTo>
                    <a:pt x="28067" y="909840"/>
                  </a:lnTo>
                  <a:lnTo>
                    <a:pt x="35737" y="913320"/>
                  </a:lnTo>
                  <a:lnTo>
                    <a:pt x="40259" y="911593"/>
                  </a:lnTo>
                  <a:lnTo>
                    <a:pt x="44818" y="901407"/>
                  </a:lnTo>
                  <a:lnTo>
                    <a:pt x="47866" y="895184"/>
                  </a:lnTo>
                  <a:lnTo>
                    <a:pt x="53098" y="885380"/>
                  </a:lnTo>
                  <a:close/>
                </a:path>
                <a:path w="1740535" h="1354454">
                  <a:moveTo>
                    <a:pt x="70078" y="1208316"/>
                  </a:moveTo>
                  <a:lnTo>
                    <a:pt x="63855" y="1199095"/>
                  </a:lnTo>
                  <a:lnTo>
                    <a:pt x="60172" y="1193241"/>
                  </a:lnTo>
                  <a:lnTo>
                    <a:pt x="56705" y="1187246"/>
                  </a:lnTo>
                  <a:lnTo>
                    <a:pt x="54571" y="1183614"/>
                  </a:lnTo>
                  <a:lnTo>
                    <a:pt x="49898" y="1182382"/>
                  </a:lnTo>
                  <a:lnTo>
                    <a:pt x="42646" y="1186649"/>
                  </a:lnTo>
                  <a:lnTo>
                    <a:pt x="41414" y="1191336"/>
                  </a:lnTo>
                  <a:lnTo>
                    <a:pt x="47205" y="1201254"/>
                  </a:lnTo>
                  <a:lnTo>
                    <a:pt x="51066" y="1207401"/>
                  </a:lnTo>
                  <a:lnTo>
                    <a:pt x="57492" y="1216888"/>
                  </a:lnTo>
                  <a:lnTo>
                    <a:pt x="62217" y="1217803"/>
                  </a:lnTo>
                  <a:lnTo>
                    <a:pt x="69189" y="1213053"/>
                  </a:lnTo>
                  <a:lnTo>
                    <a:pt x="70078" y="1208316"/>
                  </a:lnTo>
                  <a:close/>
                </a:path>
                <a:path w="1740535" h="1354454">
                  <a:moveTo>
                    <a:pt x="81864" y="842264"/>
                  </a:moveTo>
                  <a:lnTo>
                    <a:pt x="81254" y="837463"/>
                  </a:lnTo>
                  <a:lnTo>
                    <a:pt x="74625" y="832281"/>
                  </a:lnTo>
                  <a:lnTo>
                    <a:pt x="69837" y="832878"/>
                  </a:lnTo>
                  <a:lnTo>
                    <a:pt x="62826" y="841959"/>
                  </a:lnTo>
                  <a:lnTo>
                    <a:pt x="58547" y="847839"/>
                  </a:lnTo>
                  <a:lnTo>
                    <a:pt x="52158" y="857377"/>
                  </a:lnTo>
                  <a:lnTo>
                    <a:pt x="53073" y="862114"/>
                  </a:lnTo>
                  <a:lnTo>
                    <a:pt x="60045" y="866838"/>
                  </a:lnTo>
                  <a:lnTo>
                    <a:pt x="64795" y="865924"/>
                  </a:lnTo>
                  <a:lnTo>
                    <a:pt x="70993" y="856665"/>
                  </a:lnTo>
                  <a:lnTo>
                    <a:pt x="75044" y="851065"/>
                  </a:lnTo>
                  <a:lnTo>
                    <a:pt x="81864" y="842264"/>
                  </a:lnTo>
                  <a:close/>
                </a:path>
                <a:path w="1740535" h="1354454">
                  <a:moveTo>
                    <a:pt x="103187" y="1248143"/>
                  </a:moveTo>
                  <a:lnTo>
                    <a:pt x="100253" y="1245108"/>
                  </a:lnTo>
                  <a:lnTo>
                    <a:pt x="95491" y="1240116"/>
                  </a:lnTo>
                  <a:lnTo>
                    <a:pt x="90881" y="1234973"/>
                  </a:lnTo>
                  <a:lnTo>
                    <a:pt x="83731" y="1226413"/>
                  </a:lnTo>
                  <a:lnTo>
                    <a:pt x="78943" y="1226007"/>
                  </a:lnTo>
                  <a:lnTo>
                    <a:pt x="75704" y="1228712"/>
                  </a:lnTo>
                  <a:lnTo>
                    <a:pt x="72491" y="1231430"/>
                  </a:lnTo>
                  <a:lnTo>
                    <a:pt x="72072" y="1236243"/>
                  </a:lnTo>
                  <a:lnTo>
                    <a:pt x="74764" y="1239481"/>
                  </a:lnTo>
                  <a:lnTo>
                    <a:pt x="79438" y="1245044"/>
                  </a:lnTo>
                  <a:lnTo>
                    <a:pt x="84264" y="1250454"/>
                  </a:lnTo>
                  <a:lnTo>
                    <a:pt x="92214" y="1258735"/>
                  </a:lnTo>
                  <a:lnTo>
                    <a:pt x="97028" y="1258836"/>
                  </a:lnTo>
                  <a:lnTo>
                    <a:pt x="103073" y="1252994"/>
                  </a:lnTo>
                  <a:lnTo>
                    <a:pt x="103187" y="1248143"/>
                  </a:lnTo>
                  <a:close/>
                </a:path>
                <a:path w="1740535" h="1354454">
                  <a:moveTo>
                    <a:pt x="117652" y="799795"/>
                  </a:moveTo>
                  <a:lnTo>
                    <a:pt x="111975" y="793572"/>
                  </a:lnTo>
                  <a:lnTo>
                    <a:pt x="107162" y="793343"/>
                  </a:lnTo>
                  <a:lnTo>
                    <a:pt x="98704" y="801103"/>
                  </a:lnTo>
                  <a:lnTo>
                    <a:pt x="93535" y="806196"/>
                  </a:lnTo>
                  <a:lnTo>
                    <a:pt x="85636" y="814501"/>
                  </a:lnTo>
                  <a:lnTo>
                    <a:pt x="85737" y="819327"/>
                  </a:lnTo>
                  <a:lnTo>
                    <a:pt x="88785" y="822248"/>
                  </a:lnTo>
                  <a:lnTo>
                    <a:pt x="91821" y="825182"/>
                  </a:lnTo>
                  <a:lnTo>
                    <a:pt x="96647" y="825055"/>
                  </a:lnTo>
                  <a:lnTo>
                    <a:pt x="104317" y="817003"/>
                  </a:lnTo>
                  <a:lnTo>
                    <a:pt x="109232" y="812152"/>
                  </a:lnTo>
                  <a:lnTo>
                    <a:pt x="117449" y="804621"/>
                  </a:lnTo>
                  <a:lnTo>
                    <a:pt x="117652" y="799795"/>
                  </a:lnTo>
                  <a:close/>
                </a:path>
                <a:path w="1740535" h="1354454">
                  <a:moveTo>
                    <a:pt x="143205" y="1286649"/>
                  </a:moveTo>
                  <a:lnTo>
                    <a:pt x="142481" y="1281861"/>
                  </a:lnTo>
                  <a:lnTo>
                    <a:pt x="133540" y="1275245"/>
                  </a:lnTo>
                  <a:lnTo>
                    <a:pt x="128130" y="1270927"/>
                  </a:lnTo>
                  <a:lnTo>
                    <a:pt x="119672" y="1263713"/>
                  </a:lnTo>
                  <a:lnTo>
                    <a:pt x="114884" y="1264107"/>
                  </a:lnTo>
                  <a:lnTo>
                    <a:pt x="112141" y="1267307"/>
                  </a:lnTo>
                  <a:lnTo>
                    <a:pt x="109423" y="1270533"/>
                  </a:lnTo>
                  <a:lnTo>
                    <a:pt x="109816" y="1275359"/>
                  </a:lnTo>
                  <a:lnTo>
                    <a:pt x="118529" y="1282788"/>
                  </a:lnTo>
                  <a:lnTo>
                    <a:pt x="124206" y="1287310"/>
                  </a:lnTo>
                  <a:lnTo>
                    <a:pt x="133438" y="1294155"/>
                  </a:lnTo>
                  <a:lnTo>
                    <a:pt x="138214" y="1293431"/>
                  </a:lnTo>
                  <a:lnTo>
                    <a:pt x="143205" y="1286649"/>
                  </a:lnTo>
                  <a:close/>
                </a:path>
                <a:path w="1740535" h="1354454">
                  <a:moveTo>
                    <a:pt x="159816" y="768807"/>
                  </a:moveTo>
                  <a:lnTo>
                    <a:pt x="155257" y="761707"/>
                  </a:lnTo>
                  <a:lnTo>
                    <a:pt x="150545" y="760691"/>
                  </a:lnTo>
                  <a:lnTo>
                    <a:pt x="140931" y="766914"/>
                  </a:lnTo>
                  <a:lnTo>
                    <a:pt x="134975" y="771055"/>
                  </a:lnTo>
                  <a:lnTo>
                    <a:pt x="125793" y="777900"/>
                  </a:lnTo>
                  <a:lnTo>
                    <a:pt x="125107" y="782688"/>
                  </a:lnTo>
                  <a:lnTo>
                    <a:pt x="130124" y="789444"/>
                  </a:lnTo>
                  <a:lnTo>
                    <a:pt x="134886" y="790155"/>
                  </a:lnTo>
                  <a:lnTo>
                    <a:pt x="143789" y="783513"/>
                  </a:lnTo>
                  <a:lnTo>
                    <a:pt x="149453" y="779564"/>
                  </a:lnTo>
                  <a:lnTo>
                    <a:pt x="158800" y="773531"/>
                  </a:lnTo>
                  <a:lnTo>
                    <a:pt x="159816" y="768807"/>
                  </a:lnTo>
                  <a:close/>
                </a:path>
                <a:path w="1740535" h="1354454">
                  <a:moveTo>
                    <a:pt x="188404" y="1313027"/>
                  </a:moveTo>
                  <a:lnTo>
                    <a:pt x="186880" y="1308430"/>
                  </a:lnTo>
                  <a:lnTo>
                    <a:pt x="176949" y="1303413"/>
                  </a:lnTo>
                  <a:lnTo>
                    <a:pt x="170891" y="1300086"/>
                  </a:lnTo>
                  <a:lnTo>
                    <a:pt x="161353" y="1294409"/>
                  </a:lnTo>
                  <a:lnTo>
                    <a:pt x="156667" y="1295615"/>
                  </a:lnTo>
                  <a:lnTo>
                    <a:pt x="152400" y="1302880"/>
                  </a:lnTo>
                  <a:lnTo>
                    <a:pt x="153593" y="1307553"/>
                  </a:lnTo>
                  <a:lnTo>
                    <a:pt x="163423" y="1313408"/>
                  </a:lnTo>
                  <a:lnTo>
                    <a:pt x="169799" y="1316901"/>
                  </a:lnTo>
                  <a:lnTo>
                    <a:pt x="180035" y="1322082"/>
                  </a:lnTo>
                  <a:lnTo>
                    <a:pt x="184619" y="1320571"/>
                  </a:lnTo>
                  <a:lnTo>
                    <a:pt x="188404" y="1313027"/>
                  </a:lnTo>
                  <a:close/>
                </a:path>
                <a:path w="1740535" h="1354454">
                  <a:moveTo>
                    <a:pt x="206565" y="745413"/>
                  </a:moveTo>
                  <a:lnTo>
                    <a:pt x="203288" y="737628"/>
                  </a:lnTo>
                  <a:lnTo>
                    <a:pt x="198805" y="735838"/>
                  </a:lnTo>
                  <a:lnTo>
                    <a:pt x="188277" y="740333"/>
                  </a:lnTo>
                  <a:lnTo>
                    <a:pt x="181698" y="743394"/>
                  </a:lnTo>
                  <a:lnTo>
                    <a:pt x="171513" y="748588"/>
                  </a:lnTo>
                  <a:lnTo>
                    <a:pt x="170027" y="753198"/>
                  </a:lnTo>
                  <a:lnTo>
                    <a:pt x="173837" y="760730"/>
                  </a:lnTo>
                  <a:lnTo>
                    <a:pt x="178422" y="762228"/>
                  </a:lnTo>
                  <a:lnTo>
                    <a:pt x="188290" y="757186"/>
                  </a:lnTo>
                  <a:lnTo>
                    <a:pt x="194538" y="754253"/>
                  </a:lnTo>
                  <a:lnTo>
                    <a:pt x="204762" y="749884"/>
                  </a:lnTo>
                  <a:lnTo>
                    <a:pt x="206565" y="745413"/>
                  </a:lnTo>
                  <a:close/>
                </a:path>
                <a:path w="1740535" h="1354454">
                  <a:moveTo>
                    <a:pt x="237426" y="1331341"/>
                  </a:moveTo>
                  <a:lnTo>
                    <a:pt x="235165" y="1327086"/>
                  </a:lnTo>
                  <a:lnTo>
                    <a:pt x="224510" y="1323809"/>
                  </a:lnTo>
                  <a:lnTo>
                    <a:pt x="217970" y="1321562"/>
                  </a:lnTo>
                  <a:lnTo>
                    <a:pt x="207606" y="1317612"/>
                  </a:lnTo>
                  <a:lnTo>
                    <a:pt x="203212" y="1319593"/>
                  </a:lnTo>
                  <a:lnTo>
                    <a:pt x="201688" y="1323517"/>
                  </a:lnTo>
                  <a:lnTo>
                    <a:pt x="200202" y="1327480"/>
                  </a:lnTo>
                  <a:lnTo>
                    <a:pt x="202171" y="1331887"/>
                  </a:lnTo>
                  <a:lnTo>
                    <a:pt x="212852" y="1335989"/>
                  </a:lnTo>
                  <a:lnTo>
                    <a:pt x="219710" y="1338338"/>
                  </a:lnTo>
                  <a:lnTo>
                    <a:pt x="230708" y="1341691"/>
                  </a:lnTo>
                  <a:lnTo>
                    <a:pt x="234962" y="1339418"/>
                  </a:lnTo>
                  <a:lnTo>
                    <a:pt x="237426" y="1331341"/>
                  </a:lnTo>
                  <a:close/>
                </a:path>
                <a:path w="1740535" h="1354454">
                  <a:moveTo>
                    <a:pt x="256628" y="730326"/>
                  </a:moveTo>
                  <a:lnTo>
                    <a:pt x="254698" y="722096"/>
                  </a:lnTo>
                  <a:lnTo>
                    <a:pt x="250596" y="719569"/>
                  </a:lnTo>
                  <a:lnTo>
                    <a:pt x="239433" y="722210"/>
                  </a:lnTo>
                  <a:lnTo>
                    <a:pt x="232422" y="724103"/>
                  </a:lnTo>
                  <a:lnTo>
                    <a:pt x="221513" y="727494"/>
                  </a:lnTo>
                  <a:lnTo>
                    <a:pt x="219278" y="731761"/>
                  </a:lnTo>
                  <a:lnTo>
                    <a:pt x="221742" y="739838"/>
                  </a:lnTo>
                  <a:lnTo>
                    <a:pt x="226021" y="742086"/>
                  </a:lnTo>
                  <a:lnTo>
                    <a:pt x="236601" y="738809"/>
                  </a:lnTo>
                  <a:lnTo>
                    <a:pt x="243255" y="737006"/>
                  </a:lnTo>
                  <a:lnTo>
                    <a:pt x="254101" y="734441"/>
                  </a:lnTo>
                  <a:lnTo>
                    <a:pt x="256628" y="730326"/>
                  </a:lnTo>
                  <a:close/>
                </a:path>
                <a:path w="1740535" h="1354454">
                  <a:moveTo>
                    <a:pt x="288798" y="1341018"/>
                  </a:moveTo>
                  <a:lnTo>
                    <a:pt x="285826" y="1337195"/>
                  </a:lnTo>
                  <a:lnTo>
                    <a:pt x="274777" y="1335798"/>
                  </a:lnTo>
                  <a:lnTo>
                    <a:pt x="267970" y="1334693"/>
                  </a:lnTo>
                  <a:lnTo>
                    <a:pt x="257111" y="1332572"/>
                  </a:lnTo>
                  <a:lnTo>
                    <a:pt x="253111" y="1335278"/>
                  </a:lnTo>
                  <a:lnTo>
                    <a:pt x="251485" y="1343558"/>
                  </a:lnTo>
                  <a:lnTo>
                    <a:pt x="254177" y="1347584"/>
                  </a:lnTo>
                  <a:lnTo>
                    <a:pt x="265379" y="1349768"/>
                  </a:lnTo>
                  <a:lnTo>
                    <a:pt x="272542" y="1350924"/>
                  </a:lnTo>
                  <a:lnTo>
                    <a:pt x="283946" y="1352372"/>
                  </a:lnTo>
                  <a:lnTo>
                    <a:pt x="287743" y="1349387"/>
                  </a:lnTo>
                  <a:lnTo>
                    <a:pt x="288798" y="1341018"/>
                  </a:lnTo>
                  <a:close/>
                </a:path>
                <a:path w="1740535" h="1354454">
                  <a:moveTo>
                    <a:pt x="308521" y="723976"/>
                  </a:moveTo>
                  <a:lnTo>
                    <a:pt x="308000" y="715543"/>
                  </a:lnTo>
                  <a:lnTo>
                    <a:pt x="304393" y="712343"/>
                  </a:lnTo>
                  <a:lnTo>
                    <a:pt x="292925" y="713054"/>
                  </a:lnTo>
                  <a:lnTo>
                    <a:pt x="285711" y="713752"/>
                  </a:lnTo>
                  <a:lnTo>
                    <a:pt x="274408" y="715213"/>
                  </a:lnTo>
                  <a:lnTo>
                    <a:pt x="271462" y="719048"/>
                  </a:lnTo>
                  <a:lnTo>
                    <a:pt x="272542" y="727405"/>
                  </a:lnTo>
                  <a:lnTo>
                    <a:pt x="276352" y="730389"/>
                  </a:lnTo>
                  <a:lnTo>
                    <a:pt x="287324" y="728954"/>
                  </a:lnTo>
                  <a:lnTo>
                    <a:pt x="294195" y="728281"/>
                  </a:lnTo>
                  <a:lnTo>
                    <a:pt x="305320" y="727595"/>
                  </a:lnTo>
                  <a:lnTo>
                    <a:pt x="308521" y="723976"/>
                  </a:lnTo>
                  <a:close/>
                </a:path>
                <a:path w="1740535" h="1354454">
                  <a:moveTo>
                    <a:pt x="341426" y="1350327"/>
                  </a:moveTo>
                  <a:lnTo>
                    <a:pt x="341058" y="1341894"/>
                  </a:lnTo>
                  <a:lnTo>
                    <a:pt x="338023" y="1339088"/>
                  </a:lnTo>
                  <a:lnTo>
                    <a:pt x="337515" y="1338605"/>
                  </a:lnTo>
                  <a:lnTo>
                    <a:pt x="328930" y="1338986"/>
                  </a:lnTo>
                  <a:lnTo>
                    <a:pt x="324535" y="1339088"/>
                  </a:lnTo>
                  <a:lnTo>
                    <a:pt x="317601" y="1339088"/>
                  </a:lnTo>
                  <a:lnTo>
                    <a:pt x="308419" y="1338884"/>
                  </a:lnTo>
                  <a:lnTo>
                    <a:pt x="304914" y="1342237"/>
                  </a:lnTo>
                  <a:lnTo>
                    <a:pt x="304723" y="1350657"/>
                  </a:lnTo>
                  <a:lnTo>
                    <a:pt x="308038" y="1354175"/>
                  </a:lnTo>
                  <a:lnTo>
                    <a:pt x="317474" y="1354366"/>
                  </a:lnTo>
                  <a:lnTo>
                    <a:pt x="324764" y="1354366"/>
                  </a:lnTo>
                  <a:lnTo>
                    <a:pt x="329361" y="1354264"/>
                  </a:lnTo>
                  <a:lnTo>
                    <a:pt x="338175" y="1353883"/>
                  </a:lnTo>
                  <a:lnTo>
                    <a:pt x="341426" y="1350327"/>
                  </a:lnTo>
                  <a:close/>
                </a:path>
                <a:path w="1740535" h="1354454">
                  <a:moveTo>
                    <a:pt x="361632" y="718019"/>
                  </a:moveTo>
                  <a:lnTo>
                    <a:pt x="358609" y="714260"/>
                  </a:lnTo>
                  <a:lnTo>
                    <a:pt x="347256" y="713054"/>
                  </a:lnTo>
                  <a:lnTo>
                    <a:pt x="340042" y="712533"/>
                  </a:lnTo>
                  <a:lnTo>
                    <a:pt x="328549" y="712076"/>
                  </a:lnTo>
                  <a:lnTo>
                    <a:pt x="325005" y="715365"/>
                  </a:lnTo>
                  <a:lnTo>
                    <a:pt x="324700" y="723785"/>
                  </a:lnTo>
                  <a:lnTo>
                    <a:pt x="327977" y="727341"/>
                  </a:lnTo>
                  <a:lnTo>
                    <a:pt x="339115" y="727786"/>
                  </a:lnTo>
                  <a:lnTo>
                    <a:pt x="345998" y="728281"/>
                  </a:lnTo>
                  <a:lnTo>
                    <a:pt x="356984" y="729475"/>
                  </a:lnTo>
                  <a:lnTo>
                    <a:pt x="360743" y="726427"/>
                  </a:lnTo>
                  <a:lnTo>
                    <a:pt x="361632" y="718019"/>
                  </a:lnTo>
                  <a:close/>
                </a:path>
                <a:path w="1740535" h="1354454">
                  <a:moveTo>
                    <a:pt x="394500" y="1342212"/>
                  </a:moveTo>
                  <a:lnTo>
                    <a:pt x="392747" y="1333969"/>
                  </a:lnTo>
                  <a:lnTo>
                    <a:pt x="388670" y="1331341"/>
                  </a:lnTo>
                  <a:lnTo>
                    <a:pt x="377875" y="1333677"/>
                  </a:lnTo>
                  <a:lnTo>
                    <a:pt x="371094" y="1334909"/>
                  </a:lnTo>
                  <a:lnTo>
                    <a:pt x="360057" y="1336509"/>
                  </a:lnTo>
                  <a:lnTo>
                    <a:pt x="357174" y="1340383"/>
                  </a:lnTo>
                  <a:lnTo>
                    <a:pt x="357759" y="1344561"/>
                  </a:lnTo>
                  <a:lnTo>
                    <a:pt x="358381" y="1348740"/>
                  </a:lnTo>
                  <a:lnTo>
                    <a:pt x="362229" y="1351635"/>
                  </a:lnTo>
                  <a:lnTo>
                    <a:pt x="373595" y="1349971"/>
                  </a:lnTo>
                  <a:lnTo>
                    <a:pt x="380733" y="1348689"/>
                  </a:lnTo>
                  <a:lnTo>
                    <a:pt x="391896" y="1346263"/>
                  </a:lnTo>
                  <a:lnTo>
                    <a:pt x="394500" y="1342212"/>
                  </a:lnTo>
                  <a:close/>
                </a:path>
                <a:path w="1740535" h="1354454">
                  <a:moveTo>
                    <a:pt x="414083" y="729551"/>
                  </a:moveTo>
                  <a:lnTo>
                    <a:pt x="411734" y="725322"/>
                  </a:lnTo>
                  <a:lnTo>
                    <a:pt x="400773" y="722185"/>
                  </a:lnTo>
                  <a:lnTo>
                    <a:pt x="393712" y="720432"/>
                  </a:lnTo>
                  <a:lnTo>
                    <a:pt x="382473" y="718070"/>
                  </a:lnTo>
                  <a:lnTo>
                    <a:pt x="378447" y="720712"/>
                  </a:lnTo>
                  <a:lnTo>
                    <a:pt x="376707" y="728967"/>
                  </a:lnTo>
                  <a:lnTo>
                    <a:pt x="379323" y="733005"/>
                  </a:lnTo>
                  <a:lnTo>
                    <a:pt x="390232" y="735342"/>
                  </a:lnTo>
                  <a:lnTo>
                    <a:pt x="396925" y="736981"/>
                  </a:lnTo>
                  <a:lnTo>
                    <a:pt x="407593" y="740016"/>
                  </a:lnTo>
                  <a:lnTo>
                    <a:pt x="411797" y="737666"/>
                  </a:lnTo>
                  <a:lnTo>
                    <a:pt x="414083" y="729551"/>
                  </a:lnTo>
                  <a:close/>
                </a:path>
                <a:path w="1740535" h="1354454">
                  <a:moveTo>
                    <a:pt x="445465" y="1325168"/>
                  </a:moveTo>
                  <a:lnTo>
                    <a:pt x="442302" y="1317345"/>
                  </a:lnTo>
                  <a:lnTo>
                    <a:pt x="437870" y="1315453"/>
                  </a:lnTo>
                  <a:lnTo>
                    <a:pt x="427609" y="1319606"/>
                  </a:lnTo>
                  <a:lnTo>
                    <a:pt x="421106" y="1321981"/>
                  </a:lnTo>
                  <a:lnTo>
                    <a:pt x="410540" y="1325435"/>
                  </a:lnTo>
                  <a:lnTo>
                    <a:pt x="408343" y="1329740"/>
                  </a:lnTo>
                  <a:lnTo>
                    <a:pt x="410946" y="1337779"/>
                  </a:lnTo>
                  <a:lnTo>
                    <a:pt x="415239" y="1339964"/>
                  </a:lnTo>
                  <a:lnTo>
                    <a:pt x="426148" y="1336408"/>
                  </a:lnTo>
                  <a:lnTo>
                    <a:pt x="432981" y="1333906"/>
                  </a:lnTo>
                  <a:lnTo>
                    <a:pt x="443572" y="1329613"/>
                  </a:lnTo>
                  <a:lnTo>
                    <a:pt x="445465" y="1325168"/>
                  </a:lnTo>
                  <a:close/>
                </a:path>
                <a:path w="1740535" h="1354454">
                  <a:moveTo>
                    <a:pt x="463854" y="749858"/>
                  </a:moveTo>
                  <a:lnTo>
                    <a:pt x="462254" y="745312"/>
                  </a:lnTo>
                  <a:lnTo>
                    <a:pt x="451954" y="740333"/>
                  </a:lnTo>
                  <a:lnTo>
                    <a:pt x="445312" y="737400"/>
                  </a:lnTo>
                  <a:lnTo>
                    <a:pt x="434632" y="733132"/>
                  </a:lnTo>
                  <a:lnTo>
                    <a:pt x="430212" y="735050"/>
                  </a:lnTo>
                  <a:lnTo>
                    <a:pt x="427101" y="742886"/>
                  </a:lnTo>
                  <a:lnTo>
                    <a:pt x="429018" y="747344"/>
                  </a:lnTo>
                  <a:lnTo>
                    <a:pt x="439343" y="751484"/>
                  </a:lnTo>
                  <a:lnTo>
                    <a:pt x="445668" y="754253"/>
                  </a:lnTo>
                  <a:lnTo>
                    <a:pt x="455663" y="759079"/>
                  </a:lnTo>
                  <a:lnTo>
                    <a:pt x="460222" y="757478"/>
                  </a:lnTo>
                  <a:lnTo>
                    <a:pt x="463854" y="749858"/>
                  </a:lnTo>
                  <a:close/>
                </a:path>
                <a:path w="1740535" h="1354454">
                  <a:moveTo>
                    <a:pt x="492772" y="1299718"/>
                  </a:moveTo>
                  <a:lnTo>
                    <a:pt x="488353" y="1292529"/>
                  </a:lnTo>
                  <a:lnTo>
                    <a:pt x="483641" y="1291412"/>
                  </a:lnTo>
                  <a:lnTo>
                    <a:pt x="474230" y="1297254"/>
                  </a:lnTo>
                  <a:lnTo>
                    <a:pt x="468236" y="1300695"/>
                  </a:lnTo>
                  <a:lnTo>
                    <a:pt x="458406" y="1305890"/>
                  </a:lnTo>
                  <a:lnTo>
                    <a:pt x="456971" y="1310513"/>
                  </a:lnTo>
                  <a:lnTo>
                    <a:pt x="460908" y="1317980"/>
                  </a:lnTo>
                  <a:lnTo>
                    <a:pt x="465518" y="1319428"/>
                  </a:lnTo>
                  <a:lnTo>
                    <a:pt x="475640" y="1314056"/>
                  </a:lnTo>
                  <a:lnTo>
                    <a:pt x="481812" y="1310513"/>
                  </a:lnTo>
                  <a:lnTo>
                    <a:pt x="491642" y="1304417"/>
                  </a:lnTo>
                  <a:lnTo>
                    <a:pt x="492772" y="1299718"/>
                  </a:lnTo>
                  <a:close/>
                </a:path>
                <a:path w="1740535" h="1354454">
                  <a:moveTo>
                    <a:pt x="509460" y="778357"/>
                  </a:moveTo>
                  <a:lnTo>
                    <a:pt x="508647" y="773595"/>
                  </a:lnTo>
                  <a:lnTo>
                    <a:pt x="499325" y="766927"/>
                  </a:lnTo>
                  <a:lnTo>
                    <a:pt x="493280" y="762914"/>
                  </a:lnTo>
                  <a:lnTo>
                    <a:pt x="483501" y="756920"/>
                  </a:lnTo>
                  <a:lnTo>
                    <a:pt x="478815" y="758037"/>
                  </a:lnTo>
                  <a:lnTo>
                    <a:pt x="474433" y="765238"/>
                  </a:lnTo>
                  <a:lnTo>
                    <a:pt x="475551" y="769950"/>
                  </a:lnTo>
                  <a:lnTo>
                    <a:pt x="485025" y="775779"/>
                  </a:lnTo>
                  <a:lnTo>
                    <a:pt x="490791" y="779576"/>
                  </a:lnTo>
                  <a:lnTo>
                    <a:pt x="499833" y="786028"/>
                  </a:lnTo>
                  <a:lnTo>
                    <a:pt x="504583" y="785241"/>
                  </a:lnTo>
                  <a:lnTo>
                    <a:pt x="509460" y="778357"/>
                  </a:lnTo>
                  <a:close/>
                </a:path>
                <a:path w="1740535" h="1354454">
                  <a:moveTo>
                    <a:pt x="535114" y="1266583"/>
                  </a:moveTo>
                  <a:lnTo>
                    <a:pt x="529551" y="1260259"/>
                  </a:lnTo>
                  <a:lnTo>
                    <a:pt x="524751" y="1259941"/>
                  </a:lnTo>
                  <a:lnTo>
                    <a:pt x="521589" y="1262748"/>
                  </a:lnTo>
                  <a:lnTo>
                    <a:pt x="516407" y="1267307"/>
                  </a:lnTo>
                  <a:lnTo>
                    <a:pt x="511073" y="1271727"/>
                  </a:lnTo>
                  <a:lnTo>
                    <a:pt x="502285" y="1278509"/>
                  </a:lnTo>
                  <a:lnTo>
                    <a:pt x="501637" y="1283309"/>
                  </a:lnTo>
                  <a:lnTo>
                    <a:pt x="504215" y="1286649"/>
                  </a:lnTo>
                  <a:lnTo>
                    <a:pt x="506768" y="1289989"/>
                  </a:lnTo>
                  <a:lnTo>
                    <a:pt x="511556" y="1290624"/>
                  </a:lnTo>
                  <a:lnTo>
                    <a:pt x="520636" y="1283627"/>
                  </a:lnTo>
                  <a:lnTo>
                    <a:pt x="526224" y="1279004"/>
                  </a:lnTo>
                  <a:lnTo>
                    <a:pt x="534809" y="1271409"/>
                  </a:lnTo>
                  <a:lnTo>
                    <a:pt x="535114" y="1266583"/>
                  </a:lnTo>
                  <a:close/>
                </a:path>
                <a:path w="1740535" h="1354454">
                  <a:moveTo>
                    <a:pt x="549630" y="809282"/>
                  </a:moveTo>
                  <a:lnTo>
                    <a:pt x="541540" y="801166"/>
                  </a:lnTo>
                  <a:lnTo>
                    <a:pt x="536257" y="796188"/>
                  </a:lnTo>
                  <a:lnTo>
                    <a:pt x="527646" y="788619"/>
                  </a:lnTo>
                  <a:lnTo>
                    <a:pt x="522833" y="788949"/>
                  </a:lnTo>
                  <a:lnTo>
                    <a:pt x="520065" y="792111"/>
                  </a:lnTo>
                  <a:lnTo>
                    <a:pt x="517296" y="795299"/>
                  </a:lnTo>
                  <a:lnTo>
                    <a:pt x="517613" y="800125"/>
                  </a:lnTo>
                  <a:lnTo>
                    <a:pt x="520788" y="802894"/>
                  </a:lnTo>
                  <a:lnTo>
                    <a:pt x="525970" y="807466"/>
                  </a:lnTo>
                  <a:lnTo>
                    <a:pt x="531012" y="812190"/>
                  </a:lnTo>
                  <a:lnTo>
                    <a:pt x="538848" y="820077"/>
                  </a:lnTo>
                  <a:lnTo>
                    <a:pt x="543687" y="820077"/>
                  </a:lnTo>
                  <a:lnTo>
                    <a:pt x="549630" y="814133"/>
                  </a:lnTo>
                  <a:lnTo>
                    <a:pt x="549630" y="809282"/>
                  </a:lnTo>
                  <a:close/>
                </a:path>
                <a:path w="1740535" h="1354454">
                  <a:moveTo>
                    <a:pt x="571842" y="1231595"/>
                  </a:moveTo>
                  <a:lnTo>
                    <a:pt x="571322" y="1226794"/>
                  </a:lnTo>
                  <a:lnTo>
                    <a:pt x="568045" y="1224153"/>
                  </a:lnTo>
                  <a:lnTo>
                    <a:pt x="564794" y="1221486"/>
                  </a:lnTo>
                  <a:lnTo>
                    <a:pt x="560006" y="1222006"/>
                  </a:lnTo>
                  <a:lnTo>
                    <a:pt x="553008" y="1230680"/>
                  </a:lnTo>
                  <a:lnTo>
                    <a:pt x="548487" y="1235913"/>
                  </a:lnTo>
                  <a:lnTo>
                    <a:pt x="540943" y="1244092"/>
                  </a:lnTo>
                  <a:lnTo>
                    <a:pt x="541134" y="1248918"/>
                  </a:lnTo>
                  <a:lnTo>
                    <a:pt x="547293" y="1254658"/>
                  </a:lnTo>
                  <a:lnTo>
                    <a:pt x="552119" y="1254467"/>
                  </a:lnTo>
                  <a:lnTo>
                    <a:pt x="554990" y="1251394"/>
                  </a:lnTo>
                  <a:lnTo>
                    <a:pt x="559904" y="1246047"/>
                  </a:lnTo>
                  <a:lnTo>
                    <a:pt x="564654" y="1240548"/>
                  </a:lnTo>
                  <a:lnTo>
                    <a:pt x="571842" y="1231595"/>
                  </a:lnTo>
                  <a:close/>
                </a:path>
                <a:path w="1740535" h="1354454">
                  <a:moveTo>
                    <a:pt x="584034" y="851382"/>
                  </a:moveTo>
                  <a:lnTo>
                    <a:pt x="577418" y="841997"/>
                  </a:lnTo>
                  <a:lnTo>
                    <a:pt x="573049" y="836206"/>
                  </a:lnTo>
                  <a:lnTo>
                    <a:pt x="565835" y="827303"/>
                  </a:lnTo>
                  <a:lnTo>
                    <a:pt x="561022" y="826820"/>
                  </a:lnTo>
                  <a:lnTo>
                    <a:pt x="554507" y="832154"/>
                  </a:lnTo>
                  <a:lnTo>
                    <a:pt x="554012" y="836955"/>
                  </a:lnTo>
                  <a:lnTo>
                    <a:pt x="561022" y="845591"/>
                  </a:lnTo>
                  <a:lnTo>
                    <a:pt x="565188" y="851115"/>
                  </a:lnTo>
                  <a:lnTo>
                    <a:pt x="571601" y="860209"/>
                  </a:lnTo>
                  <a:lnTo>
                    <a:pt x="576364" y="861021"/>
                  </a:lnTo>
                  <a:lnTo>
                    <a:pt x="583234" y="856145"/>
                  </a:lnTo>
                  <a:lnTo>
                    <a:pt x="584034" y="851382"/>
                  </a:lnTo>
                  <a:close/>
                </a:path>
                <a:path w="1740535" h="1354454">
                  <a:moveTo>
                    <a:pt x="601662" y="1186091"/>
                  </a:moveTo>
                  <a:lnTo>
                    <a:pt x="600367" y="1181442"/>
                  </a:lnTo>
                  <a:lnTo>
                    <a:pt x="593013" y="1177328"/>
                  </a:lnTo>
                  <a:lnTo>
                    <a:pt x="588378" y="1178636"/>
                  </a:lnTo>
                  <a:lnTo>
                    <a:pt x="582942" y="1188377"/>
                  </a:lnTo>
                  <a:lnTo>
                    <a:pt x="579374" y="1194308"/>
                  </a:lnTo>
                  <a:lnTo>
                    <a:pt x="575602" y="1200086"/>
                  </a:lnTo>
                  <a:lnTo>
                    <a:pt x="573316" y="1203629"/>
                  </a:lnTo>
                  <a:lnTo>
                    <a:pt x="574294" y="1208379"/>
                  </a:lnTo>
                  <a:lnTo>
                    <a:pt x="581342" y="1212977"/>
                  </a:lnTo>
                  <a:lnTo>
                    <a:pt x="586054" y="1211973"/>
                  </a:lnTo>
                  <a:lnTo>
                    <a:pt x="588378" y="1208455"/>
                  </a:lnTo>
                  <a:lnTo>
                    <a:pt x="592315" y="1202359"/>
                  </a:lnTo>
                  <a:lnTo>
                    <a:pt x="596074" y="1196136"/>
                  </a:lnTo>
                  <a:lnTo>
                    <a:pt x="601662" y="1186091"/>
                  </a:lnTo>
                  <a:close/>
                </a:path>
                <a:path w="1740535" h="1354454">
                  <a:moveTo>
                    <a:pt x="610870" y="898690"/>
                  </a:moveTo>
                  <a:lnTo>
                    <a:pt x="605942" y="888326"/>
                  </a:lnTo>
                  <a:lnTo>
                    <a:pt x="602602" y="881875"/>
                  </a:lnTo>
                  <a:lnTo>
                    <a:pt x="596976" y="871880"/>
                  </a:lnTo>
                  <a:lnTo>
                    <a:pt x="592340" y="870585"/>
                  </a:lnTo>
                  <a:lnTo>
                    <a:pt x="585012" y="874725"/>
                  </a:lnTo>
                  <a:lnTo>
                    <a:pt x="583730" y="879398"/>
                  </a:lnTo>
                  <a:lnTo>
                    <a:pt x="585787" y="883081"/>
                  </a:lnTo>
                  <a:lnTo>
                    <a:pt x="589165" y="889063"/>
                  </a:lnTo>
                  <a:lnTo>
                    <a:pt x="592353" y="895210"/>
                  </a:lnTo>
                  <a:lnTo>
                    <a:pt x="597141" y="905281"/>
                  </a:lnTo>
                  <a:lnTo>
                    <a:pt x="601687" y="906881"/>
                  </a:lnTo>
                  <a:lnTo>
                    <a:pt x="609282" y="903236"/>
                  </a:lnTo>
                  <a:lnTo>
                    <a:pt x="610870" y="898690"/>
                  </a:lnTo>
                  <a:close/>
                </a:path>
                <a:path w="1740535" h="1354454">
                  <a:moveTo>
                    <a:pt x="623404" y="1136154"/>
                  </a:moveTo>
                  <a:lnTo>
                    <a:pt x="621334" y="1131785"/>
                  </a:lnTo>
                  <a:lnTo>
                    <a:pt x="613384" y="1128979"/>
                  </a:lnTo>
                  <a:lnTo>
                    <a:pt x="609028" y="1131062"/>
                  </a:lnTo>
                  <a:lnTo>
                    <a:pt x="605332" y="1141615"/>
                  </a:lnTo>
                  <a:lnTo>
                    <a:pt x="602805" y="1148067"/>
                  </a:lnTo>
                  <a:lnTo>
                    <a:pt x="598411" y="1158278"/>
                  </a:lnTo>
                  <a:lnTo>
                    <a:pt x="600189" y="1162773"/>
                  </a:lnTo>
                  <a:lnTo>
                    <a:pt x="607910" y="1166126"/>
                  </a:lnTo>
                  <a:lnTo>
                    <a:pt x="612394" y="1164336"/>
                  </a:lnTo>
                  <a:lnTo>
                    <a:pt x="616927" y="1153807"/>
                  </a:lnTo>
                  <a:lnTo>
                    <a:pt x="619582" y="1147025"/>
                  </a:lnTo>
                  <a:lnTo>
                    <a:pt x="623404" y="1136154"/>
                  </a:lnTo>
                  <a:close/>
                </a:path>
                <a:path w="1740535" h="1354454">
                  <a:moveTo>
                    <a:pt x="623709" y="297561"/>
                  </a:moveTo>
                  <a:lnTo>
                    <a:pt x="622922" y="288188"/>
                  </a:lnTo>
                  <a:lnTo>
                    <a:pt x="622617" y="282346"/>
                  </a:lnTo>
                  <a:lnTo>
                    <a:pt x="622452" y="272897"/>
                  </a:lnTo>
                  <a:lnTo>
                    <a:pt x="619506" y="270040"/>
                  </a:lnTo>
                  <a:lnTo>
                    <a:pt x="612394" y="270167"/>
                  </a:lnTo>
                  <a:lnTo>
                    <a:pt x="609574" y="273126"/>
                  </a:lnTo>
                  <a:lnTo>
                    <a:pt x="609739" y="282879"/>
                  </a:lnTo>
                  <a:lnTo>
                    <a:pt x="610069" y="289026"/>
                  </a:lnTo>
                  <a:lnTo>
                    <a:pt x="610895" y="298653"/>
                  </a:lnTo>
                  <a:lnTo>
                    <a:pt x="614006" y="301282"/>
                  </a:lnTo>
                  <a:lnTo>
                    <a:pt x="621106" y="300672"/>
                  </a:lnTo>
                  <a:lnTo>
                    <a:pt x="623709" y="297561"/>
                  </a:lnTo>
                  <a:close/>
                </a:path>
                <a:path w="1740535" h="1354454">
                  <a:moveTo>
                    <a:pt x="625868" y="229146"/>
                  </a:moveTo>
                  <a:lnTo>
                    <a:pt x="623468" y="225856"/>
                  </a:lnTo>
                  <a:lnTo>
                    <a:pt x="616432" y="224802"/>
                  </a:lnTo>
                  <a:lnTo>
                    <a:pt x="613130" y="227241"/>
                  </a:lnTo>
                  <a:lnTo>
                    <a:pt x="611708" y="236804"/>
                  </a:lnTo>
                  <a:lnTo>
                    <a:pt x="610997" y="242900"/>
                  </a:lnTo>
                  <a:lnTo>
                    <a:pt x="610209" y="252628"/>
                  </a:lnTo>
                  <a:lnTo>
                    <a:pt x="612851" y="255752"/>
                  </a:lnTo>
                  <a:lnTo>
                    <a:pt x="619937" y="256324"/>
                  </a:lnTo>
                  <a:lnTo>
                    <a:pt x="623049" y="253682"/>
                  </a:lnTo>
                  <a:lnTo>
                    <a:pt x="623811" y="244259"/>
                  </a:lnTo>
                  <a:lnTo>
                    <a:pt x="624484" y="238429"/>
                  </a:lnTo>
                  <a:lnTo>
                    <a:pt x="625868" y="229146"/>
                  </a:lnTo>
                  <a:close/>
                </a:path>
                <a:path w="1740535" h="1354454">
                  <a:moveTo>
                    <a:pt x="629335" y="949896"/>
                  </a:moveTo>
                  <a:lnTo>
                    <a:pt x="626224" y="938834"/>
                  </a:lnTo>
                  <a:lnTo>
                    <a:pt x="624027" y="931900"/>
                  </a:lnTo>
                  <a:lnTo>
                    <a:pt x="620191" y="921092"/>
                  </a:lnTo>
                  <a:lnTo>
                    <a:pt x="615810" y="919022"/>
                  </a:lnTo>
                  <a:lnTo>
                    <a:pt x="607885" y="921867"/>
                  </a:lnTo>
                  <a:lnTo>
                    <a:pt x="605840" y="926236"/>
                  </a:lnTo>
                  <a:lnTo>
                    <a:pt x="609574" y="936701"/>
                  </a:lnTo>
                  <a:lnTo>
                    <a:pt x="611670" y="943305"/>
                  </a:lnTo>
                  <a:lnTo>
                    <a:pt x="614692" y="954036"/>
                  </a:lnTo>
                  <a:lnTo>
                    <a:pt x="618883" y="956411"/>
                  </a:lnTo>
                  <a:lnTo>
                    <a:pt x="626986" y="954125"/>
                  </a:lnTo>
                  <a:lnTo>
                    <a:pt x="629335" y="949896"/>
                  </a:lnTo>
                  <a:close/>
                </a:path>
                <a:path w="1740535" h="1354454">
                  <a:moveTo>
                    <a:pt x="631736" y="340652"/>
                  </a:moveTo>
                  <a:lnTo>
                    <a:pt x="629348" y="331558"/>
                  </a:lnTo>
                  <a:lnTo>
                    <a:pt x="628091" y="325856"/>
                  </a:lnTo>
                  <a:lnTo>
                    <a:pt x="626325" y="316560"/>
                  </a:lnTo>
                  <a:lnTo>
                    <a:pt x="622947" y="314261"/>
                  </a:lnTo>
                  <a:lnTo>
                    <a:pt x="615962" y="315595"/>
                  </a:lnTo>
                  <a:lnTo>
                    <a:pt x="613676" y="318973"/>
                  </a:lnTo>
                  <a:lnTo>
                    <a:pt x="615480" y="328549"/>
                  </a:lnTo>
                  <a:lnTo>
                    <a:pt x="616826" y="334556"/>
                  </a:lnTo>
                  <a:lnTo>
                    <a:pt x="619277" y="343928"/>
                  </a:lnTo>
                  <a:lnTo>
                    <a:pt x="622795" y="345986"/>
                  </a:lnTo>
                  <a:lnTo>
                    <a:pt x="629666" y="344170"/>
                  </a:lnTo>
                  <a:lnTo>
                    <a:pt x="631736" y="340652"/>
                  </a:lnTo>
                  <a:close/>
                </a:path>
                <a:path w="1740535" h="1354454">
                  <a:moveTo>
                    <a:pt x="636346" y="1083259"/>
                  </a:moveTo>
                  <a:lnTo>
                    <a:pt x="633539" y="1079309"/>
                  </a:lnTo>
                  <a:lnTo>
                    <a:pt x="625246" y="1077887"/>
                  </a:lnTo>
                  <a:lnTo>
                    <a:pt x="621334" y="1080693"/>
                  </a:lnTo>
                  <a:lnTo>
                    <a:pt x="619467" y="1091704"/>
                  </a:lnTo>
                  <a:lnTo>
                    <a:pt x="618070" y="1098486"/>
                  </a:lnTo>
                  <a:lnTo>
                    <a:pt x="615454" y="1109294"/>
                  </a:lnTo>
                  <a:lnTo>
                    <a:pt x="617994" y="1113434"/>
                  </a:lnTo>
                  <a:lnTo>
                    <a:pt x="626160" y="1115415"/>
                  </a:lnTo>
                  <a:lnTo>
                    <a:pt x="630262" y="1112875"/>
                  </a:lnTo>
                  <a:lnTo>
                    <a:pt x="632942" y="1101737"/>
                  </a:lnTo>
                  <a:lnTo>
                    <a:pt x="634415" y="1094625"/>
                  </a:lnTo>
                  <a:lnTo>
                    <a:pt x="636346" y="1083259"/>
                  </a:lnTo>
                  <a:close/>
                </a:path>
                <a:path w="1740535" h="1354454">
                  <a:moveTo>
                    <a:pt x="636638" y="186651"/>
                  </a:moveTo>
                  <a:lnTo>
                    <a:pt x="634809" y="183007"/>
                  </a:lnTo>
                  <a:lnTo>
                    <a:pt x="628053" y="180759"/>
                  </a:lnTo>
                  <a:lnTo>
                    <a:pt x="624395" y="182600"/>
                  </a:lnTo>
                  <a:lnTo>
                    <a:pt x="621372" y="191795"/>
                  </a:lnTo>
                  <a:lnTo>
                    <a:pt x="619633" y="197688"/>
                  </a:lnTo>
                  <a:lnTo>
                    <a:pt x="617220" y="207137"/>
                  </a:lnTo>
                  <a:lnTo>
                    <a:pt x="619290" y="210654"/>
                  </a:lnTo>
                  <a:lnTo>
                    <a:pt x="626186" y="212420"/>
                  </a:lnTo>
                  <a:lnTo>
                    <a:pt x="629691" y="210337"/>
                  </a:lnTo>
                  <a:lnTo>
                    <a:pt x="632028" y="201206"/>
                  </a:lnTo>
                  <a:lnTo>
                    <a:pt x="633691" y="195580"/>
                  </a:lnTo>
                  <a:lnTo>
                    <a:pt x="636638" y="186651"/>
                  </a:lnTo>
                  <a:close/>
                </a:path>
                <a:path w="1740535" h="1354454">
                  <a:moveTo>
                    <a:pt x="638848" y="1003515"/>
                  </a:moveTo>
                  <a:lnTo>
                    <a:pt x="637667" y="992047"/>
                  </a:lnTo>
                  <a:lnTo>
                    <a:pt x="636651" y="984846"/>
                  </a:lnTo>
                  <a:lnTo>
                    <a:pt x="634707" y="973556"/>
                  </a:lnTo>
                  <a:lnTo>
                    <a:pt x="630770" y="970800"/>
                  </a:lnTo>
                  <a:lnTo>
                    <a:pt x="622465" y="972235"/>
                  </a:lnTo>
                  <a:lnTo>
                    <a:pt x="619696" y="976185"/>
                  </a:lnTo>
                  <a:lnTo>
                    <a:pt x="621601" y="987132"/>
                  </a:lnTo>
                  <a:lnTo>
                    <a:pt x="622554" y="993978"/>
                  </a:lnTo>
                  <a:lnTo>
                    <a:pt x="623709" y="1005116"/>
                  </a:lnTo>
                  <a:lnTo>
                    <a:pt x="627468" y="1008151"/>
                  </a:lnTo>
                  <a:lnTo>
                    <a:pt x="635825" y="1007275"/>
                  </a:lnTo>
                  <a:lnTo>
                    <a:pt x="638848" y="1003515"/>
                  </a:lnTo>
                  <a:close/>
                </a:path>
                <a:path w="1740535" h="1354454">
                  <a:moveTo>
                    <a:pt x="640181" y="1040485"/>
                  </a:moveTo>
                  <a:lnTo>
                    <a:pt x="640156" y="1027734"/>
                  </a:lnTo>
                  <a:lnTo>
                    <a:pt x="636739" y="1024318"/>
                  </a:lnTo>
                  <a:lnTo>
                    <a:pt x="628332" y="1024356"/>
                  </a:lnTo>
                  <a:lnTo>
                    <a:pt x="625005" y="1027734"/>
                  </a:lnTo>
                  <a:lnTo>
                    <a:pt x="624941" y="1032002"/>
                  </a:lnTo>
                  <a:lnTo>
                    <a:pt x="624941" y="1040485"/>
                  </a:lnTo>
                  <a:lnTo>
                    <a:pt x="624713" y="1047064"/>
                  </a:lnTo>
                  <a:lnTo>
                    <a:pt x="623989" y="1058138"/>
                  </a:lnTo>
                  <a:lnTo>
                    <a:pt x="627151" y="1061783"/>
                  </a:lnTo>
                  <a:lnTo>
                    <a:pt x="635533" y="1062342"/>
                  </a:lnTo>
                  <a:lnTo>
                    <a:pt x="639191" y="1059154"/>
                  </a:lnTo>
                  <a:lnTo>
                    <a:pt x="639927" y="1047750"/>
                  </a:lnTo>
                  <a:lnTo>
                    <a:pt x="640181" y="1040485"/>
                  </a:lnTo>
                  <a:close/>
                </a:path>
                <a:path w="1740535" h="1354454">
                  <a:moveTo>
                    <a:pt x="646925" y="381736"/>
                  </a:moveTo>
                  <a:lnTo>
                    <a:pt x="643039" y="373189"/>
                  </a:lnTo>
                  <a:lnTo>
                    <a:pt x="640829" y="367766"/>
                  </a:lnTo>
                  <a:lnTo>
                    <a:pt x="637501" y="358952"/>
                  </a:lnTo>
                  <a:lnTo>
                    <a:pt x="633818" y="357263"/>
                  </a:lnTo>
                  <a:lnTo>
                    <a:pt x="627138" y="359765"/>
                  </a:lnTo>
                  <a:lnTo>
                    <a:pt x="625449" y="363486"/>
                  </a:lnTo>
                  <a:lnTo>
                    <a:pt x="628853" y="372605"/>
                  </a:lnTo>
                  <a:lnTo>
                    <a:pt x="631202" y="378256"/>
                  </a:lnTo>
                  <a:lnTo>
                    <a:pt x="635203" y="387083"/>
                  </a:lnTo>
                  <a:lnTo>
                    <a:pt x="639013" y="388518"/>
                  </a:lnTo>
                  <a:lnTo>
                    <a:pt x="645490" y="385572"/>
                  </a:lnTo>
                  <a:lnTo>
                    <a:pt x="646925" y="381736"/>
                  </a:lnTo>
                  <a:close/>
                </a:path>
                <a:path w="1740535" h="1354454">
                  <a:moveTo>
                    <a:pt x="654443" y="146596"/>
                  </a:moveTo>
                  <a:lnTo>
                    <a:pt x="653262" y="142684"/>
                  </a:lnTo>
                  <a:lnTo>
                    <a:pt x="646988" y="139306"/>
                  </a:lnTo>
                  <a:lnTo>
                    <a:pt x="643089" y="140500"/>
                  </a:lnTo>
                  <a:lnTo>
                    <a:pt x="638517" y="149072"/>
                  </a:lnTo>
                  <a:lnTo>
                    <a:pt x="635825" y="154584"/>
                  </a:lnTo>
                  <a:lnTo>
                    <a:pt x="631837" y="163474"/>
                  </a:lnTo>
                  <a:lnTo>
                    <a:pt x="633272" y="167297"/>
                  </a:lnTo>
                  <a:lnTo>
                    <a:pt x="639762" y="170218"/>
                  </a:lnTo>
                  <a:lnTo>
                    <a:pt x="643585" y="168783"/>
                  </a:lnTo>
                  <a:lnTo>
                    <a:pt x="647433" y="160159"/>
                  </a:lnTo>
                  <a:lnTo>
                    <a:pt x="650036" y="154901"/>
                  </a:lnTo>
                  <a:lnTo>
                    <a:pt x="654443" y="146596"/>
                  </a:lnTo>
                  <a:close/>
                </a:path>
                <a:path w="1740535" h="1354454">
                  <a:moveTo>
                    <a:pt x="668845" y="419658"/>
                  </a:moveTo>
                  <a:lnTo>
                    <a:pt x="663575" y="411873"/>
                  </a:lnTo>
                  <a:lnTo>
                    <a:pt x="660463" y="406920"/>
                  </a:lnTo>
                  <a:lnTo>
                    <a:pt x="655713" y="398780"/>
                  </a:lnTo>
                  <a:lnTo>
                    <a:pt x="651776" y="397738"/>
                  </a:lnTo>
                  <a:lnTo>
                    <a:pt x="645629" y="401345"/>
                  </a:lnTo>
                  <a:lnTo>
                    <a:pt x="644601" y="405320"/>
                  </a:lnTo>
                  <a:lnTo>
                    <a:pt x="649490" y="413702"/>
                  </a:lnTo>
                  <a:lnTo>
                    <a:pt x="652754" y="418909"/>
                  </a:lnTo>
                  <a:lnTo>
                    <a:pt x="658177" y="426923"/>
                  </a:lnTo>
                  <a:lnTo>
                    <a:pt x="662190" y="427685"/>
                  </a:lnTo>
                  <a:lnTo>
                    <a:pt x="668070" y="423697"/>
                  </a:lnTo>
                  <a:lnTo>
                    <a:pt x="668845" y="419658"/>
                  </a:lnTo>
                  <a:close/>
                </a:path>
                <a:path w="1740535" h="1354454">
                  <a:moveTo>
                    <a:pt x="678751" y="110134"/>
                  </a:moveTo>
                  <a:lnTo>
                    <a:pt x="678256" y="106070"/>
                  </a:lnTo>
                  <a:lnTo>
                    <a:pt x="675436" y="103886"/>
                  </a:lnTo>
                  <a:lnTo>
                    <a:pt x="672642" y="101676"/>
                  </a:lnTo>
                  <a:lnTo>
                    <a:pt x="668591" y="102196"/>
                  </a:lnTo>
                  <a:lnTo>
                    <a:pt x="662660" y="109855"/>
                  </a:lnTo>
                  <a:lnTo>
                    <a:pt x="659053" y="114858"/>
                  </a:lnTo>
                  <a:lnTo>
                    <a:pt x="653643" y="122910"/>
                  </a:lnTo>
                  <a:lnTo>
                    <a:pt x="654431" y="126923"/>
                  </a:lnTo>
                  <a:lnTo>
                    <a:pt x="660323" y="130924"/>
                  </a:lnTo>
                  <a:lnTo>
                    <a:pt x="664324" y="130149"/>
                  </a:lnTo>
                  <a:lnTo>
                    <a:pt x="669569" y="122326"/>
                  </a:lnTo>
                  <a:lnTo>
                    <a:pt x="672985" y="117576"/>
                  </a:lnTo>
                  <a:lnTo>
                    <a:pt x="678751" y="110134"/>
                  </a:lnTo>
                  <a:close/>
                </a:path>
                <a:path w="1740535" h="1354454">
                  <a:moveTo>
                    <a:pt x="696823" y="453351"/>
                  </a:moveTo>
                  <a:lnTo>
                    <a:pt x="690333" y="446557"/>
                  </a:lnTo>
                  <a:lnTo>
                    <a:pt x="686435" y="442188"/>
                  </a:lnTo>
                  <a:lnTo>
                    <a:pt x="680389" y="434987"/>
                  </a:lnTo>
                  <a:lnTo>
                    <a:pt x="676325" y="434619"/>
                  </a:lnTo>
                  <a:lnTo>
                    <a:pt x="670877" y="439216"/>
                  </a:lnTo>
                  <a:lnTo>
                    <a:pt x="670521" y="443293"/>
                  </a:lnTo>
                  <a:lnTo>
                    <a:pt x="676744" y="450723"/>
                  </a:lnTo>
                  <a:lnTo>
                    <a:pt x="680834" y="455307"/>
                  </a:lnTo>
                  <a:lnTo>
                    <a:pt x="687552" y="462318"/>
                  </a:lnTo>
                  <a:lnTo>
                    <a:pt x="691616" y="462381"/>
                  </a:lnTo>
                  <a:lnTo>
                    <a:pt x="696760" y="457441"/>
                  </a:lnTo>
                  <a:lnTo>
                    <a:pt x="696823" y="453351"/>
                  </a:lnTo>
                  <a:close/>
                </a:path>
                <a:path w="1740535" h="1354454">
                  <a:moveTo>
                    <a:pt x="709015" y="74206"/>
                  </a:moveTo>
                  <a:lnTo>
                    <a:pt x="706602" y="71589"/>
                  </a:lnTo>
                  <a:lnTo>
                    <a:pt x="704227" y="68948"/>
                  </a:lnTo>
                  <a:lnTo>
                    <a:pt x="700138" y="68757"/>
                  </a:lnTo>
                  <a:lnTo>
                    <a:pt x="693000" y="75336"/>
                  </a:lnTo>
                  <a:lnTo>
                    <a:pt x="688632" y="79616"/>
                  </a:lnTo>
                  <a:lnTo>
                    <a:pt x="681951" y="86652"/>
                  </a:lnTo>
                  <a:lnTo>
                    <a:pt x="682028" y="90754"/>
                  </a:lnTo>
                  <a:lnTo>
                    <a:pt x="687171" y="95669"/>
                  </a:lnTo>
                  <a:lnTo>
                    <a:pt x="691261" y="95580"/>
                  </a:lnTo>
                  <a:lnTo>
                    <a:pt x="697725" y="88760"/>
                  </a:lnTo>
                  <a:lnTo>
                    <a:pt x="701903" y="84658"/>
                  </a:lnTo>
                  <a:lnTo>
                    <a:pt x="708825" y="78295"/>
                  </a:lnTo>
                  <a:lnTo>
                    <a:pt x="709015" y="74206"/>
                  </a:lnTo>
                  <a:close/>
                </a:path>
                <a:path w="1740535" h="1354454">
                  <a:moveTo>
                    <a:pt x="730669" y="485902"/>
                  </a:moveTo>
                  <a:lnTo>
                    <a:pt x="730059" y="481863"/>
                  </a:lnTo>
                  <a:lnTo>
                    <a:pt x="722515" y="476262"/>
                  </a:lnTo>
                  <a:lnTo>
                    <a:pt x="717931" y="472617"/>
                  </a:lnTo>
                  <a:lnTo>
                    <a:pt x="713498" y="468807"/>
                  </a:lnTo>
                  <a:lnTo>
                    <a:pt x="710780" y="466521"/>
                  </a:lnTo>
                  <a:lnTo>
                    <a:pt x="706716" y="466839"/>
                  </a:lnTo>
                  <a:lnTo>
                    <a:pt x="702106" y="472287"/>
                  </a:lnTo>
                  <a:lnTo>
                    <a:pt x="702437" y="476364"/>
                  </a:lnTo>
                  <a:lnTo>
                    <a:pt x="709828" y="482650"/>
                  </a:lnTo>
                  <a:lnTo>
                    <a:pt x="714629" y="486473"/>
                  </a:lnTo>
                  <a:lnTo>
                    <a:pt x="722414" y="492239"/>
                  </a:lnTo>
                  <a:lnTo>
                    <a:pt x="726440" y="491642"/>
                  </a:lnTo>
                  <a:lnTo>
                    <a:pt x="730669" y="485902"/>
                  </a:lnTo>
                  <a:close/>
                </a:path>
                <a:path w="1740535" h="1354454">
                  <a:moveTo>
                    <a:pt x="744664" y="48006"/>
                  </a:moveTo>
                  <a:lnTo>
                    <a:pt x="740803" y="41998"/>
                  </a:lnTo>
                  <a:lnTo>
                    <a:pt x="736828" y="41148"/>
                  </a:lnTo>
                  <a:lnTo>
                    <a:pt x="733844" y="43053"/>
                  </a:lnTo>
                  <a:lnTo>
                    <a:pt x="728700" y="46405"/>
                  </a:lnTo>
                  <a:lnTo>
                    <a:pt x="723658" y="49898"/>
                  </a:lnTo>
                  <a:lnTo>
                    <a:pt x="715899" y="55689"/>
                  </a:lnTo>
                  <a:lnTo>
                    <a:pt x="715314" y="59753"/>
                  </a:lnTo>
                  <a:lnTo>
                    <a:pt x="719543" y="65468"/>
                  </a:lnTo>
                  <a:lnTo>
                    <a:pt x="723595" y="66052"/>
                  </a:lnTo>
                  <a:lnTo>
                    <a:pt x="731126" y="60439"/>
                  </a:lnTo>
                  <a:lnTo>
                    <a:pt x="735914" y="57099"/>
                  </a:lnTo>
                  <a:lnTo>
                    <a:pt x="743813" y="52006"/>
                  </a:lnTo>
                  <a:lnTo>
                    <a:pt x="744664" y="48006"/>
                  </a:lnTo>
                  <a:close/>
                </a:path>
                <a:path w="1740535" h="1354454">
                  <a:moveTo>
                    <a:pt x="768908" y="508228"/>
                  </a:moveTo>
                  <a:lnTo>
                    <a:pt x="767626" y="504329"/>
                  </a:lnTo>
                  <a:lnTo>
                    <a:pt x="759218" y="500087"/>
                  </a:lnTo>
                  <a:lnTo>
                    <a:pt x="754100" y="497255"/>
                  </a:lnTo>
                  <a:lnTo>
                    <a:pt x="746010" y="492467"/>
                  </a:lnTo>
                  <a:lnTo>
                    <a:pt x="742073" y="493496"/>
                  </a:lnTo>
                  <a:lnTo>
                    <a:pt x="738441" y="499630"/>
                  </a:lnTo>
                  <a:lnTo>
                    <a:pt x="739457" y="503580"/>
                  </a:lnTo>
                  <a:lnTo>
                    <a:pt x="747801" y="508533"/>
                  </a:lnTo>
                  <a:lnTo>
                    <a:pt x="753173" y="511492"/>
                  </a:lnTo>
                  <a:lnTo>
                    <a:pt x="761834" y="515861"/>
                  </a:lnTo>
                  <a:lnTo>
                    <a:pt x="765695" y="514591"/>
                  </a:lnTo>
                  <a:lnTo>
                    <a:pt x="768908" y="508228"/>
                  </a:lnTo>
                  <a:close/>
                </a:path>
                <a:path w="1740535" h="1354454">
                  <a:moveTo>
                    <a:pt x="784186" y="28219"/>
                  </a:moveTo>
                  <a:lnTo>
                    <a:pt x="781418" y="21640"/>
                  </a:lnTo>
                  <a:lnTo>
                    <a:pt x="777633" y="20116"/>
                  </a:lnTo>
                  <a:lnTo>
                    <a:pt x="768718" y="23926"/>
                  </a:lnTo>
                  <a:lnTo>
                    <a:pt x="763168" y="26517"/>
                  </a:lnTo>
                  <a:lnTo>
                    <a:pt x="754557" y="30924"/>
                  </a:lnTo>
                  <a:lnTo>
                    <a:pt x="753287" y="34798"/>
                  </a:lnTo>
                  <a:lnTo>
                    <a:pt x="756526" y="41160"/>
                  </a:lnTo>
                  <a:lnTo>
                    <a:pt x="760399" y="42430"/>
                  </a:lnTo>
                  <a:lnTo>
                    <a:pt x="768743" y="38163"/>
                  </a:lnTo>
                  <a:lnTo>
                    <a:pt x="774026" y="35687"/>
                  </a:lnTo>
                  <a:lnTo>
                    <a:pt x="782675" y="32004"/>
                  </a:lnTo>
                  <a:lnTo>
                    <a:pt x="784186" y="28219"/>
                  </a:lnTo>
                  <a:close/>
                </a:path>
                <a:path w="1740535" h="1354454">
                  <a:moveTo>
                    <a:pt x="810348" y="523684"/>
                  </a:moveTo>
                  <a:lnTo>
                    <a:pt x="808431" y="520090"/>
                  </a:lnTo>
                  <a:lnTo>
                    <a:pt x="799414" y="517347"/>
                  </a:lnTo>
                  <a:lnTo>
                    <a:pt x="793902" y="515429"/>
                  </a:lnTo>
                  <a:lnTo>
                    <a:pt x="785126" y="512076"/>
                  </a:lnTo>
                  <a:lnTo>
                    <a:pt x="781418" y="513765"/>
                  </a:lnTo>
                  <a:lnTo>
                    <a:pt x="778865" y="520420"/>
                  </a:lnTo>
                  <a:lnTo>
                    <a:pt x="780542" y="524167"/>
                  </a:lnTo>
                  <a:lnTo>
                    <a:pt x="789584" y="527621"/>
                  </a:lnTo>
                  <a:lnTo>
                    <a:pt x="795388" y="529602"/>
                  </a:lnTo>
                  <a:lnTo>
                    <a:pt x="804684" y="532447"/>
                  </a:lnTo>
                  <a:lnTo>
                    <a:pt x="808266" y="530517"/>
                  </a:lnTo>
                  <a:lnTo>
                    <a:pt x="810348" y="523684"/>
                  </a:lnTo>
                  <a:close/>
                </a:path>
                <a:path w="1740535" h="1354454">
                  <a:moveTo>
                    <a:pt x="826541" y="15455"/>
                  </a:moveTo>
                  <a:lnTo>
                    <a:pt x="824903" y="8509"/>
                  </a:lnTo>
                  <a:lnTo>
                    <a:pt x="821436" y="6350"/>
                  </a:lnTo>
                  <a:lnTo>
                    <a:pt x="811987" y="8597"/>
                  </a:lnTo>
                  <a:lnTo>
                    <a:pt x="806069" y="10198"/>
                  </a:lnTo>
                  <a:lnTo>
                    <a:pt x="796848" y="13042"/>
                  </a:lnTo>
                  <a:lnTo>
                    <a:pt x="794931" y="16662"/>
                  </a:lnTo>
                  <a:lnTo>
                    <a:pt x="797026" y="23495"/>
                  </a:lnTo>
                  <a:lnTo>
                    <a:pt x="800633" y="25412"/>
                  </a:lnTo>
                  <a:lnTo>
                    <a:pt x="809599" y="22644"/>
                  </a:lnTo>
                  <a:lnTo>
                    <a:pt x="815213" y="21107"/>
                  </a:lnTo>
                  <a:lnTo>
                    <a:pt x="824382" y="18935"/>
                  </a:lnTo>
                  <a:lnTo>
                    <a:pt x="826541" y="15455"/>
                  </a:lnTo>
                  <a:close/>
                </a:path>
                <a:path w="1740535" h="1354454">
                  <a:moveTo>
                    <a:pt x="853795" y="531863"/>
                  </a:moveTo>
                  <a:lnTo>
                    <a:pt x="851281" y="528637"/>
                  </a:lnTo>
                  <a:lnTo>
                    <a:pt x="841933" y="527456"/>
                  </a:lnTo>
                  <a:lnTo>
                    <a:pt x="836180" y="526542"/>
                  </a:lnTo>
                  <a:lnTo>
                    <a:pt x="826998" y="524725"/>
                  </a:lnTo>
                  <a:lnTo>
                    <a:pt x="823620" y="527024"/>
                  </a:lnTo>
                  <a:lnTo>
                    <a:pt x="822248" y="534035"/>
                  </a:lnTo>
                  <a:lnTo>
                    <a:pt x="824534" y="537425"/>
                  </a:lnTo>
                  <a:lnTo>
                    <a:pt x="833983" y="539280"/>
                  </a:lnTo>
                  <a:lnTo>
                    <a:pt x="840041" y="540258"/>
                  </a:lnTo>
                  <a:lnTo>
                    <a:pt x="849693" y="541464"/>
                  </a:lnTo>
                  <a:lnTo>
                    <a:pt x="852906" y="538962"/>
                  </a:lnTo>
                  <a:lnTo>
                    <a:pt x="853795" y="531863"/>
                  </a:lnTo>
                  <a:close/>
                </a:path>
                <a:path w="1740535" h="1354454">
                  <a:moveTo>
                    <a:pt x="870407" y="10071"/>
                  </a:moveTo>
                  <a:lnTo>
                    <a:pt x="869975" y="2959"/>
                  </a:lnTo>
                  <a:lnTo>
                    <a:pt x="866902" y="228"/>
                  </a:lnTo>
                  <a:lnTo>
                    <a:pt x="857211" y="825"/>
                  </a:lnTo>
                  <a:lnTo>
                    <a:pt x="851115" y="1435"/>
                  </a:lnTo>
                  <a:lnTo>
                    <a:pt x="841552" y="2667"/>
                  </a:lnTo>
                  <a:lnTo>
                    <a:pt x="839063" y="5905"/>
                  </a:lnTo>
                  <a:lnTo>
                    <a:pt x="839978" y="13004"/>
                  </a:lnTo>
                  <a:lnTo>
                    <a:pt x="843216" y="15481"/>
                  </a:lnTo>
                  <a:lnTo>
                    <a:pt x="852487" y="14274"/>
                  </a:lnTo>
                  <a:lnTo>
                    <a:pt x="858291" y="13716"/>
                  </a:lnTo>
                  <a:lnTo>
                    <a:pt x="867714" y="13157"/>
                  </a:lnTo>
                  <a:lnTo>
                    <a:pt x="870407" y="10071"/>
                  </a:lnTo>
                  <a:close/>
                </a:path>
                <a:path w="1740535" h="1354454">
                  <a:moveTo>
                    <a:pt x="898296" y="539737"/>
                  </a:moveTo>
                  <a:lnTo>
                    <a:pt x="897991" y="532612"/>
                  </a:lnTo>
                  <a:lnTo>
                    <a:pt x="895413" y="530225"/>
                  </a:lnTo>
                  <a:lnTo>
                    <a:pt x="894981" y="529831"/>
                  </a:lnTo>
                  <a:lnTo>
                    <a:pt x="887717" y="530161"/>
                  </a:lnTo>
                  <a:lnTo>
                    <a:pt x="884008" y="530225"/>
                  </a:lnTo>
                  <a:lnTo>
                    <a:pt x="878141" y="530225"/>
                  </a:lnTo>
                  <a:lnTo>
                    <a:pt x="873937" y="530161"/>
                  </a:lnTo>
                  <a:lnTo>
                    <a:pt x="870381" y="530059"/>
                  </a:lnTo>
                  <a:lnTo>
                    <a:pt x="867422" y="532892"/>
                  </a:lnTo>
                  <a:lnTo>
                    <a:pt x="867257" y="540029"/>
                  </a:lnTo>
                  <a:lnTo>
                    <a:pt x="870077" y="542975"/>
                  </a:lnTo>
                  <a:lnTo>
                    <a:pt x="873620" y="543090"/>
                  </a:lnTo>
                  <a:lnTo>
                    <a:pt x="878039" y="543153"/>
                  </a:lnTo>
                  <a:lnTo>
                    <a:pt x="884174" y="543153"/>
                  </a:lnTo>
                  <a:lnTo>
                    <a:pt x="888098" y="543064"/>
                  </a:lnTo>
                  <a:lnTo>
                    <a:pt x="895540" y="542747"/>
                  </a:lnTo>
                  <a:lnTo>
                    <a:pt x="898296" y="539737"/>
                  </a:lnTo>
                  <a:close/>
                </a:path>
                <a:path w="1740535" h="1354454">
                  <a:moveTo>
                    <a:pt x="915327" y="5029"/>
                  </a:moveTo>
                  <a:lnTo>
                    <a:pt x="912749" y="1854"/>
                  </a:lnTo>
                  <a:lnTo>
                    <a:pt x="903173" y="825"/>
                  </a:lnTo>
                  <a:lnTo>
                    <a:pt x="897051" y="393"/>
                  </a:lnTo>
                  <a:lnTo>
                    <a:pt x="887349" y="0"/>
                  </a:lnTo>
                  <a:lnTo>
                    <a:pt x="884364" y="2781"/>
                  </a:lnTo>
                  <a:lnTo>
                    <a:pt x="884072" y="9931"/>
                  </a:lnTo>
                  <a:lnTo>
                    <a:pt x="886853" y="12928"/>
                  </a:lnTo>
                  <a:lnTo>
                    <a:pt x="896264" y="13296"/>
                  </a:lnTo>
                  <a:lnTo>
                    <a:pt x="902093" y="13716"/>
                  </a:lnTo>
                  <a:lnTo>
                    <a:pt x="911390" y="14706"/>
                  </a:lnTo>
                  <a:lnTo>
                    <a:pt x="914565" y="12128"/>
                  </a:lnTo>
                  <a:lnTo>
                    <a:pt x="915327" y="5029"/>
                  </a:lnTo>
                  <a:close/>
                </a:path>
                <a:path w="1740535" h="1354454">
                  <a:moveTo>
                    <a:pt x="943178" y="532892"/>
                  </a:moveTo>
                  <a:lnTo>
                    <a:pt x="941692" y="525894"/>
                  </a:lnTo>
                  <a:lnTo>
                    <a:pt x="938263" y="523684"/>
                  </a:lnTo>
                  <a:lnTo>
                    <a:pt x="929119" y="525665"/>
                  </a:lnTo>
                  <a:lnTo>
                    <a:pt x="923378" y="526707"/>
                  </a:lnTo>
                  <a:lnTo>
                    <a:pt x="914044" y="528053"/>
                  </a:lnTo>
                  <a:lnTo>
                    <a:pt x="911618" y="531329"/>
                  </a:lnTo>
                  <a:lnTo>
                    <a:pt x="912634" y="538403"/>
                  </a:lnTo>
                  <a:lnTo>
                    <a:pt x="915885" y="540842"/>
                  </a:lnTo>
                  <a:lnTo>
                    <a:pt x="925512" y="539445"/>
                  </a:lnTo>
                  <a:lnTo>
                    <a:pt x="931545" y="538365"/>
                  </a:lnTo>
                  <a:lnTo>
                    <a:pt x="940981" y="536321"/>
                  </a:lnTo>
                  <a:lnTo>
                    <a:pt x="943178" y="532892"/>
                  </a:lnTo>
                  <a:close/>
                </a:path>
                <a:path w="1740535" h="1354454">
                  <a:moveTo>
                    <a:pt x="959688" y="14770"/>
                  </a:moveTo>
                  <a:lnTo>
                    <a:pt x="957694" y="11201"/>
                  </a:lnTo>
                  <a:lnTo>
                    <a:pt x="948410" y="8547"/>
                  </a:lnTo>
                  <a:lnTo>
                    <a:pt x="942454" y="7073"/>
                  </a:lnTo>
                  <a:lnTo>
                    <a:pt x="932954" y="5054"/>
                  </a:lnTo>
                  <a:lnTo>
                    <a:pt x="929538" y="7302"/>
                  </a:lnTo>
                  <a:lnTo>
                    <a:pt x="928077" y="14274"/>
                  </a:lnTo>
                  <a:lnTo>
                    <a:pt x="930300" y="17703"/>
                  </a:lnTo>
                  <a:lnTo>
                    <a:pt x="939507" y="19659"/>
                  </a:lnTo>
                  <a:lnTo>
                    <a:pt x="945172" y="21056"/>
                  </a:lnTo>
                  <a:lnTo>
                    <a:pt x="954176" y="23634"/>
                  </a:lnTo>
                  <a:lnTo>
                    <a:pt x="957732" y="21640"/>
                  </a:lnTo>
                  <a:lnTo>
                    <a:pt x="959688" y="14770"/>
                  </a:lnTo>
                  <a:close/>
                </a:path>
                <a:path w="1740535" h="1354454">
                  <a:moveTo>
                    <a:pt x="986256" y="518464"/>
                  </a:moveTo>
                  <a:lnTo>
                    <a:pt x="983602" y="511848"/>
                  </a:lnTo>
                  <a:lnTo>
                    <a:pt x="979843" y="510247"/>
                  </a:lnTo>
                  <a:lnTo>
                    <a:pt x="971156" y="513765"/>
                  </a:lnTo>
                  <a:lnTo>
                    <a:pt x="965682" y="515759"/>
                  </a:lnTo>
                  <a:lnTo>
                    <a:pt x="956716" y="518693"/>
                  </a:lnTo>
                  <a:lnTo>
                    <a:pt x="954874" y="522338"/>
                  </a:lnTo>
                  <a:lnTo>
                    <a:pt x="957097" y="529120"/>
                  </a:lnTo>
                  <a:lnTo>
                    <a:pt x="960729" y="530974"/>
                  </a:lnTo>
                  <a:lnTo>
                    <a:pt x="969949" y="527951"/>
                  </a:lnTo>
                  <a:lnTo>
                    <a:pt x="975702" y="525856"/>
                  </a:lnTo>
                  <a:lnTo>
                    <a:pt x="984656" y="522236"/>
                  </a:lnTo>
                  <a:lnTo>
                    <a:pt x="986256" y="518464"/>
                  </a:lnTo>
                  <a:close/>
                </a:path>
                <a:path w="1740535" h="1354454">
                  <a:moveTo>
                    <a:pt x="1001763" y="31940"/>
                  </a:moveTo>
                  <a:lnTo>
                    <a:pt x="1000417" y="28092"/>
                  </a:lnTo>
                  <a:lnTo>
                    <a:pt x="991692" y="23888"/>
                  </a:lnTo>
                  <a:lnTo>
                    <a:pt x="986091" y="21412"/>
                  </a:lnTo>
                  <a:lnTo>
                    <a:pt x="977061" y="17818"/>
                  </a:lnTo>
                  <a:lnTo>
                    <a:pt x="973315" y="19418"/>
                  </a:lnTo>
                  <a:lnTo>
                    <a:pt x="972007" y="22745"/>
                  </a:lnTo>
                  <a:lnTo>
                    <a:pt x="970673" y="26060"/>
                  </a:lnTo>
                  <a:lnTo>
                    <a:pt x="972299" y="29819"/>
                  </a:lnTo>
                  <a:lnTo>
                    <a:pt x="981049" y="33299"/>
                  </a:lnTo>
                  <a:lnTo>
                    <a:pt x="986383" y="35674"/>
                  </a:lnTo>
                  <a:lnTo>
                    <a:pt x="994841" y="39725"/>
                  </a:lnTo>
                  <a:lnTo>
                    <a:pt x="998702" y="38379"/>
                  </a:lnTo>
                  <a:lnTo>
                    <a:pt x="1001763" y="31940"/>
                  </a:lnTo>
                  <a:close/>
                </a:path>
                <a:path w="1740535" h="1354454">
                  <a:moveTo>
                    <a:pt x="1026261" y="496925"/>
                  </a:moveTo>
                  <a:lnTo>
                    <a:pt x="1022527" y="490867"/>
                  </a:lnTo>
                  <a:lnTo>
                    <a:pt x="1018565" y="489915"/>
                  </a:lnTo>
                  <a:lnTo>
                    <a:pt x="1010577" y="494868"/>
                  </a:lnTo>
                  <a:lnTo>
                    <a:pt x="1005522" y="497763"/>
                  </a:lnTo>
                  <a:lnTo>
                    <a:pt x="997204" y="502170"/>
                  </a:lnTo>
                  <a:lnTo>
                    <a:pt x="995997" y="506082"/>
                  </a:lnTo>
                  <a:lnTo>
                    <a:pt x="999324" y="512394"/>
                  </a:lnTo>
                  <a:lnTo>
                    <a:pt x="1003223" y="513600"/>
                  </a:lnTo>
                  <a:lnTo>
                    <a:pt x="1011783" y="509054"/>
                  </a:lnTo>
                  <a:lnTo>
                    <a:pt x="1017003" y="506082"/>
                  </a:lnTo>
                  <a:lnTo>
                    <a:pt x="1025321" y="500926"/>
                  </a:lnTo>
                  <a:lnTo>
                    <a:pt x="1026261" y="496925"/>
                  </a:lnTo>
                  <a:close/>
                </a:path>
                <a:path w="1740535" h="1354454">
                  <a:moveTo>
                    <a:pt x="1040345" y="56019"/>
                  </a:moveTo>
                  <a:lnTo>
                    <a:pt x="1039660" y="51981"/>
                  </a:lnTo>
                  <a:lnTo>
                    <a:pt x="1031760" y="46367"/>
                  </a:lnTo>
                  <a:lnTo>
                    <a:pt x="1026655" y="42976"/>
                  </a:lnTo>
                  <a:lnTo>
                    <a:pt x="1018374" y="37896"/>
                  </a:lnTo>
                  <a:lnTo>
                    <a:pt x="1014412" y="38849"/>
                  </a:lnTo>
                  <a:lnTo>
                    <a:pt x="1012545" y="41897"/>
                  </a:lnTo>
                  <a:lnTo>
                    <a:pt x="1010704" y="44945"/>
                  </a:lnTo>
                  <a:lnTo>
                    <a:pt x="1011656" y="48920"/>
                  </a:lnTo>
                  <a:lnTo>
                    <a:pt x="1019670" y="53835"/>
                  </a:lnTo>
                  <a:lnTo>
                    <a:pt x="1024534" y="57061"/>
                  </a:lnTo>
                  <a:lnTo>
                    <a:pt x="1029309" y="60452"/>
                  </a:lnTo>
                  <a:lnTo>
                    <a:pt x="1032192" y="62534"/>
                  </a:lnTo>
                  <a:lnTo>
                    <a:pt x="1036218" y="61849"/>
                  </a:lnTo>
                  <a:lnTo>
                    <a:pt x="1040345" y="56019"/>
                  </a:lnTo>
                  <a:close/>
                </a:path>
                <a:path w="1740535" h="1354454">
                  <a:moveTo>
                    <a:pt x="1062075" y="468934"/>
                  </a:moveTo>
                  <a:lnTo>
                    <a:pt x="1057363" y="463562"/>
                  </a:lnTo>
                  <a:lnTo>
                    <a:pt x="1053299" y="463321"/>
                  </a:lnTo>
                  <a:lnTo>
                    <a:pt x="1046276" y="469544"/>
                  </a:lnTo>
                  <a:lnTo>
                    <a:pt x="1041755" y="473265"/>
                  </a:lnTo>
                  <a:lnTo>
                    <a:pt x="1034313" y="479005"/>
                  </a:lnTo>
                  <a:lnTo>
                    <a:pt x="1033792" y="483069"/>
                  </a:lnTo>
                  <a:lnTo>
                    <a:pt x="1038123" y="488721"/>
                  </a:lnTo>
                  <a:lnTo>
                    <a:pt x="1042149" y="489242"/>
                  </a:lnTo>
                  <a:lnTo>
                    <a:pt x="1044994" y="487083"/>
                  </a:lnTo>
                  <a:lnTo>
                    <a:pt x="1049845" y="483336"/>
                  </a:lnTo>
                  <a:lnTo>
                    <a:pt x="1054569" y="479425"/>
                  </a:lnTo>
                  <a:lnTo>
                    <a:pt x="1061834" y="473011"/>
                  </a:lnTo>
                  <a:lnTo>
                    <a:pt x="1062075" y="468934"/>
                  </a:lnTo>
                  <a:close/>
                </a:path>
                <a:path w="1740535" h="1354454">
                  <a:moveTo>
                    <a:pt x="1074318" y="82156"/>
                  </a:moveTo>
                  <a:lnTo>
                    <a:pt x="1067473" y="75298"/>
                  </a:lnTo>
                  <a:lnTo>
                    <a:pt x="1062990" y="71094"/>
                  </a:lnTo>
                  <a:lnTo>
                    <a:pt x="1055712" y="64706"/>
                  </a:lnTo>
                  <a:lnTo>
                    <a:pt x="1051648" y="64973"/>
                  </a:lnTo>
                  <a:lnTo>
                    <a:pt x="1046962" y="70345"/>
                  </a:lnTo>
                  <a:lnTo>
                    <a:pt x="1047229" y="74422"/>
                  </a:lnTo>
                  <a:lnTo>
                    <a:pt x="1054303" y="80645"/>
                  </a:lnTo>
                  <a:lnTo>
                    <a:pt x="1058557" y="84632"/>
                  </a:lnTo>
                  <a:lnTo>
                    <a:pt x="1065187" y="91300"/>
                  </a:lnTo>
                  <a:lnTo>
                    <a:pt x="1069276" y="91313"/>
                  </a:lnTo>
                  <a:lnTo>
                    <a:pt x="1071778" y="88773"/>
                  </a:lnTo>
                  <a:lnTo>
                    <a:pt x="1074318" y="86258"/>
                  </a:lnTo>
                  <a:lnTo>
                    <a:pt x="1074318" y="82156"/>
                  </a:lnTo>
                  <a:close/>
                </a:path>
                <a:path w="1740535" h="1354454">
                  <a:moveTo>
                    <a:pt x="1093139" y="439343"/>
                  </a:moveTo>
                  <a:lnTo>
                    <a:pt x="1092708" y="435279"/>
                  </a:lnTo>
                  <a:lnTo>
                    <a:pt x="1087170" y="430784"/>
                  </a:lnTo>
                  <a:lnTo>
                    <a:pt x="1083106" y="431228"/>
                  </a:lnTo>
                  <a:lnTo>
                    <a:pt x="1077214" y="438556"/>
                  </a:lnTo>
                  <a:lnTo>
                    <a:pt x="1073378" y="442988"/>
                  </a:lnTo>
                  <a:lnTo>
                    <a:pt x="1067015" y="449897"/>
                  </a:lnTo>
                  <a:lnTo>
                    <a:pt x="1067155" y="453986"/>
                  </a:lnTo>
                  <a:lnTo>
                    <a:pt x="1072388" y="458838"/>
                  </a:lnTo>
                  <a:lnTo>
                    <a:pt x="1076452" y="458673"/>
                  </a:lnTo>
                  <a:lnTo>
                    <a:pt x="1083043" y="451561"/>
                  </a:lnTo>
                  <a:lnTo>
                    <a:pt x="1087043" y="446913"/>
                  </a:lnTo>
                  <a:lnTo>
                    <a:pt x="1093139" y="439343"/>
                  </a:lnTo>
                  <a:close/>
                </a:path>
                <a:path w="1740535" h="1354454">
                  <a:moveTo>
                    <a:pt x="1103414" y="117767"/>
                  </a:moveTo>
                  <a:lnTo>
                    <a:pt x="1097826" y="109842"/>
                  </a:lnTo>
                  <a:lnTo>
                    <a:pt x="1094117" y="104927"/>
                  </a:lnTo>
                  <a:lnTo>
                    <a:pt x="1087996" y="97421"/>
                  </a:lnTo>
                  <a:lnTo>
                    <a:pt x="1083957" y="97002"/>
                  </a:lnTo>
                  <a:lnTo>
                    <a:pt x="1078445" y="101498"/>
                  </a:lnTo>
                  <a:lnTo>
                    <a:pt x="1078001" y="105575"/>
                  </a:lnTo>
                  <a:lnTo>
                    <a:pt x="1083932" y="112877"/>
                  </a:lnTo>
                  <a:lnTo>
                    <a:pt x="1087488" y="117538"/>
                  </a:lnTo>
                  <a:lnTo>
                    <a:pt x="1092898" y="125222"/>
                  </a:lnTo>
                  <a:lnTo>
                    <a:pt x="1096924" y="125920"/>
                  </a:lnTo>
                  <a:lnTo>
                    <a:pt x="1102728" y="121805"/>
                  </a:lnTo>
                  <a:lnTo>
                    <a:pt x="1103414" y="117767"/>
                  </a:lnTo>
                  <a:close/>
                </a:path>
                <a:path w="1740535" h="1354454">
                  <a:moveTo>
                    <a:pt x="1118362" y="400862"/>
                  </a:moveTo>
                  <a:lnTo>
                    <a:pt x="1117244" y="396925"/>
                  </a:lnTo>
                  <a:lnTo>
                    <a:pt x="1111046" y="393433"/>
                  </a:lnTo>
                  <a:lnTo>
                    <a:pt x="1107122" y="394550"/>
                  </a:lnTo>
                  <a:lnTo>
                    <a:pt x="1102512" y="402780"/>
                  </a:lnTo>
                  <a:lnTo>
                    <a:pt x="1099515" y="407797"/>
                  </a:lnTo>
                  <a:lnTo>
                    <a:pt x="1094371" y="415683"/>
                  </a:lnTo>
                  <a:lnTo>
                    <a:pt x="1095222" y="419696"/>
                  </a:lnTo>
                  <a:lnTo>
                    <a:pt x="1101166" y="423583"/>
                  </a:lnTo>
                  <a:lnTo>
                    <a:pt x="1105166" y="422757"/>
                  </a:lnTo>
                  <a:lnTo>
                    <a:pt x="1107097" y="419760"/>
                  </a:lnTo>
                  <a:lnTo>
                    <a:pt x="1110462" y="414616"/>
                  </a:lnTo>
                  <a:lnTo>
                    <a:pt x="1113637" y="409359"/>
                  </a:lnTo>
                  <a:lnTo>
                    <a:pt x="1118362" y="400862"/>
                  </a:lnTo>
                  <a:close/>
                </a:path>
                <a:path w="1740535" h="1354454">
                  <a:moveTo>
                    <a:pt x="1126121" y="157772"/>
                  </a:moveTo>
                  <a:lnTo>
                    <a:pt x="1121930" y="148983"/>
                  </a:lnTo>
                  <a:lnTo>
                    <a:pt x="1119111" y="143535"/>
                  </a:lnTo>
                  <a:lnTo>
                    <a:pt x="1114361" y="135102"/>
                  </a:lnTo>
                  <a:lnTo>
                    <a:pt x="1110437" y="133997"/>
                  </a:lnTo>
                  <a:lnTo>
                    <a:pt x="1107325" y="135750"/>
                  </a:lnTo>
                  <a:lnTo>
                    <a:pt x="1104239" y="137515"/>
                  </a:lnTo>
                  <a:lnTo>
                    <a:pt x="1103134" y="141452"/>
                  </a:lnTo>
                  <a:lnTo>
                    <a:pt x="1104900" y="144551"/>
                  </a:lnTo>
                  <a:lnTo>
                    <a:pt x="1107744" y="149631"/>
                  </a:lnTo>
                  <a:lnTo>
                    <a:pt x="1110437" y="154838"/>
                  </a:lnTo>
                  <a:lnTo>
                    <a:pt x="1114501" y="163322"/>
                  </a:lnTo>
                  <a:lnTo>
                    <a:pt x="1118336" y="164693"/>
                  </a:lnTo>
                  <a:lnTo>
                    <a:pt x="1124775" y="161620"/>
                  </a:lnTo>
                  <a:lnTo>
                    <a:pt x="1126121" y="157772"/>
                  </a:lnTo>
                  <a:close/>
                </a:path>
                <a:path w="1740535" h="1354454">
                  <a:moveTo>
                    <a:pt x="1136738" y="358635"/>
                  </a:moveTo>
                  <a:lnTo>
                    <a:pt x="1134973" y="354926"/>
                  </a:lnTo>
                  <a:lnTo>
                    <a:pt x="1128255" y="352564"/>
                  </a:lnTo>
                  <a:lnTo>
                    <a:pt x="1124585" y="354330"/>
                  </a:lnTo>
                  <a:lnTo>
                    <a:pt x="1121448" y="363232"/>
                  </a:lnTo>
                  <a:lnTo>
                    <a:pt x="1119314" y="368693"/>
                  </a:lnTo>
                  <a:lnTo>
                    <a:pt x="1115606" y="377329"/>
                  </a:lnTo>
                  <a:lnTo>
                    <a:pt x="1117092" y="381127"/>
                  </a:lnTo>
                  <a:lnTo>
                    <a:pt x="1123632" y="383959"/>
                  </a:lnTo>
                  <a:lnTo>
                    <a:pt x="1127429" y="382460"/>
                  </a:lnTo>
                  <a:lnTo>
                    <a:pt x="1131265" y="373557"/>
                  </a:lnTo>
                  <a:lnTo>
                    <a:pt x="1133500" y="367817"/>
                  </a:lnTo>
                  <a:lnTo>
                    <a:pt x="1136738" y="358635"/>
                  </a:lnTo>
                  <a:close/>
                </a:path>
                <a:path w="1740535" h="1354454">
                  <a:moveTo>
                    <a:pt x="1141730" y="201053"/>
                  </a:moveTo>
                  <a:lnTo>
                    <a:pt x="1139101" y="191693"/>
                  </a:lnTo>
                  <a:lnTo>
                    <a:pt x="1137234" y="185826"/>
                  </a:lnTo>
                  <a:lnTo>
                    <a:pt x="1133983" y="176707"/>
                  </a:lnTo>
                  <a:lnTo>
                    <a:pt x="1130312" y="174955"/>
                  </a:lnTo>
                  <a:lnTo>
                    <a:pt x="1123594" y="177355"/>
                  </a:lnTo>
                  <a:lnTo>
                    <a:pt x="1121867" y="181051"/>
                  </a:lnTo>
                  <a:lnTo>
                    <a:pt x="1123048" y="184429"/>
                  </a:lnTo>
                  <a:lnTo>
                    <a:pt x="1125016" y="189915"/>
                  </a:lnTo>
                  <a:lnTo>
                    <a:pt x="1126782" y="195478"/>
                  </a:lnTo>
                  <a:lnTo>
                    <a:pt x="1129334" y="204571"/>
                  </a:lnTo>
                  <a:lnTo>
                    <a:pt x="1132903" y="206565"/>
                  </a:lnTo>
                  <a:lnTo>
                    <a:pt x="1139748" y="204635"/>
                  </a:lnTo>
                  <a:lnTo>
                    <a:pt x="1141730" y="201053"/>
                  </a:lnTo>
                  <a:close/>
                </a:path>
                <a:path w="1740535" h="1354454">
                  <a:moveTo>
                    <a:pt x="1147673" y="313893"/>
                  </a:moveTo>
                  <a:lnTo>
                    <a:pt x="1145324" y="310565"/>
                  </a:lnTo>
                  <a:lnTo>
                    <a:pt x="1138288" y="309359"/>
                  </a:lnTo>
                  <a:lnTo>
                    <a:pt x="1134973" y="311734"/>
                  </a:lnTo>
                  <a:lnTo>
                    <a:pt x="1133398" y="321056"/>
                  </a:lnTo>
                  <a:lnTo>
                    <a:pt x="1132217" y="326771"/>
                  </a:lnTo>
                  <a:lnTo>
                    <a:pt x="1130020" y="335915"/>
                  </a:lnTo>
                  <a:lnTo>
                    <a:pt x="1132154" y="339407"/>
                  </a:lnTo>
                  <a:lnTo>
                    <a:pt x="1139063" y="341071"/>
                  </a:lnTo>
                  <a:lnTo>
                    <a:pt x="1142542" y="338950"/>
                  </a:lnTo>
                  <a:lnTo>
                    <a:pt x="1144803" y="329526"/>
                  </a:lnTo>
                  <a:lnTo>
                    <a:pt x="1146048" y="323507"/>
                  </a:lnTo>
                  <a:lnTo>
                    <a:pt x="1147673" y="313893"/>
                  </a:lnTo>
                  <a:close/>
                </a:path>
                <a:path w="1740535" h="1354454">
                  <a:moveTo>
                    <a:pt x="1149807" y="246405"/>
                  </a:moveTo>
                  <a:lnTo>
                    <a:pt x="1148791" y="236702"/>
                  </a:lnTo>
                  <a:lnTo>
                    <a:pt x="1147940" y="230606"/>
                  </a:lnTo>
                  <a:lnTo>
                    <a:pt x="1146276" y="221068"/>
                  </a:lnTo>
                  <a:lnTo>
                    <a:pt x="1142936" y="218719"/>
                  </a:lnTo>
                  <a:lnTo>
                    <a:pt x="1135926" y="219951"/>
                  </a:lnTo>
                  <a:lnTo>
                    <a:pt x="1133589" y="223304"/>
                  </a:lnTo>
                  <a:lnTo>
                    <a:pt x="1134186" y="226822"/>
                  </a:lnTo>
                  <a:lnTo>
                    <a:pt x="1135202" y="232537"/>
                  </a:lnTo>
                  <a:lnTo>
                    <a:pt x="1136015" y="238353"/>
                  </a:lnTo>
                  <a:lnTo>
                    <a:pt x="1136992" y="247751"/>
                  </a:lnTo>
                  <a:lnTo>
                    <a:pt x="1140155" y="250317"/>
                  </a:lnTo>
                  <a:lnTo>
                    <a:pt x="1147229" y="249580"/>
                  </a:lnTo>
                  <a:lnTo>
                    <a:pt x="1149807" y="246405"/>
                  </a:lnTo>
                  <a:close/>
                </a:path>
                <a:path w="1740535" h="1354454">
                  <a:moveTo>
                    <a:pt x="1150924" y="277749"/>
                  </a:moveTo>
                  <a:lnTo>
                    <a:pt x="1150899" y="266877"/>
                  </a:lnTo>
                  <a:lnTo>
                    <a:pt x="1148016" y="263982"/>
                  </a:lnTo>
                  <a:lnTo>
                    <a:pt x="1140904" y="264033"/>
                  </a:lnTo>
                  <a:lnTo>
                    <a:pt x="1138059" y="266877"/>
                  </a:lnTo>
                  <a:lnTo>
                    <a:pt x="1138034" y="277749"/>
                  </a:lnTo>
                  <a:lnTo>
                    <a:pt x="1137831" y="283298"/>
                  </a:lnTo>
                  <a:lnTo>
                    <a:pt x="1137208" y="292671"/>
                  </a:lnTo>
                  <a:lnTo>
                    <a:pt x="1139888" y="295744"/>
                  </a:lnTo>
                  <a:lnTo>
                    <a:pt x="1147000" y="296227"/>
                  </a:lnTo>
                  <a:lnTo>
                    <a:pt x="1150073" y="293522"/>
                  </a:lnTo>
                  <a:lnTo>
                    <a:pt x="1150721" y="283883"/>
                  </a:lnTo>
                  <a:lnTo>
                    <a:pt x="1150924" y="277749"/>
                  </a:lnTo>
                  <a:close/>
                </a:path>
                <a:path w="1740535" h="1354454">
                  <a:moveTo>
                    <a:pt x="1223505" y="953401"/>
                  </a:moveTo>
                  <a:lnTo>
                    <a:pt x="1222743" y="944219"/>
                  </a:lnTo>
                  <a:lnTo>
                    <a:pt x="1222425" y="938491"/>
                  </a:lnTo>
                  <a:lnTo>
                    <a:pt x="1222260" y="929195"/>
                  </a:lnTo>
                  <a:lnTo>
                    <a:pt x="1219377" y="926426"/>
                  </a:lnTo>
                  <a:lnTo>
                    <a:pt x="1212418" y="926553"/>
                  </a:lnTo>
                  <a:lnTo>
                    <a:pt x="1209636" y="929449"/>
                  </a:lnTo>
                  <a:lnTo>
                    <a:pt x="1209802" y="938999"/>
                  </a:lnTo>
                  <a:lnTo>
                    <a:pt x="1210132" y="945032"/>
                  </a:lnTo>
                  <a:lnTo>
                    <a:pt x="1210945" y="954481"/>
                  </a:lnTo>
                  <a:lnTo>
                    <a:pt x="1213993" y="957059"/>
                  </a:lnTo>
                  <a:lnTo>
                    <a:pt x="1220939" y="956462"/>
                  </a:lnTo>
                  <a:lnTo>
                    <a:pt x="1223505" y="953401"/>
                  </a:lnTo>
                  <a:close/>
                </a:path>
                <a:path w="1740535" h="1354454">
                  <a:moveTo>
                    <a:pt x="1225651" y="886320"/>
                  </a:moveTo>
                  <a:lnTo>
                    <a:pt x="1223264" y="883094"/>
                  </a:lnTo>
                  <a:lnTo>
                    <a:pt x="1216355" y="882053"/>
                  </a:lnTo>
                  <a:lnTo>
                    <a:pt x="1213142" y="884428"/>
                  </a:lnTo>
                  <a:lnTo>
                    <a:pt x="1211732" y="893813"/>
                  </a:lnTo>
                  <a:lnTo>
                    <a:pt x="1211046" y="899807"/>
                  </a:lnTo>
                  <a:lnTo>
                    <a:pt x="1210259" y="909345"/>
                  </a:lnTo>
                  <a:lnTo>
                    <a:pt x="1212850" y="912393"/>
                  </a:lnTo>
                  <a:lnTo>
                    <a:pt x="1219796" y="912964"/>
                  </a:lnTo>
                  <a:lnTo>
                    <a:pt x="1222844" y="910374"/>
                  </a:lnTo>
                  <a:lnTo>
                    <a:pt x="1223619" y="901115"/>
                  </a:lnTo>
                  <a:lnTo>
                    <a:pt x="1224280" y="895413"/>
                  </a:lnTo>
                  <a:lnTo>
                    <a:pt x="1225105" y="889774"/>
                  </a:lnTo>
                  <a:lnTo>
                    <a:pt x="1225651" y="886320"/>
                  </a:lnTo>
                  <a:close/>
                </a:path>
                <a:path w="1740535" h="1354454">
                  <a:moveTo>
                    <a:pt x="1231366" y="995667"/>
                  </a:moveTo>
                  <a:lnTo>
                    <a:pt x="1230503" y="992276"/>
                  </a:lnTo>
                  <a:lnTo>
                    <a:pt x="1229042" y="986751"/>
                  </a:lnTo>
                  <a:lnTo>
                    <a:pt x="1227797" y="981163"/>
                  </a:lnTo>
                  <a:lnTo>
                    <a:pt x="1226083" y="972045"/>
                  </a:lnTo>
                  <a:lnTo>
                    <a:pt x="1222768" y="969797"/>
                  </a:lnTo>
                  <a:lnTo>
                    <a:pt x="1215923" y="971080"/>
                  </a:lnTo>
                  <a:lnTo>
                    <a:pt x="1213662" y="974420"/>
                  </a:lnTo>
                  <a:lnTo>
                    <a:pt x="1215440" y="983805"/>
                  </a:lnTo>
                  <a:lnTo>
                    <a:pt x="1216774" y="989685"/>
                  </a:lnTo>
                  <a:lnTo>
                    <a:pt x="1219149" y="998867"/>
                  </a:lnTo>
                  <a:lnTo>
                    <a:pt x="1222603" y="1000887"/>
                  </a:lnTo>
                  <a:lnTo>
                    <a:pt x="1229360" y="999121"/>
                  </a:lnTo>
                  <a:lnTo>
                    <a:pt x="1231366" y="995667"/>
                  </a:lnTo>
                  <a:close/>
                </a:path>
                <a:path w="1740535" h="1354454">
                  <a:moveTo>
                    <a:pt x="1236179" y="844638"/>
                  </a:moveTo>
                  <a:lnTo>
                    <a:pt x="1234376" y="841057"/>
                  </a:lnTo>
                  <a:lnTo>
                    <a:pt x="1227759" y="838847"/>
                  </a:lnTo>
                  <a:lnTo>
                    <a:pt x="1224191" y="840638"/>
                  </a:lnTo>
                  <a:lnTo>
                    <a:pt x="1221206" y="849668"/>
                  </a:lnTo>
                  <a:lnTo>
                    <a:pt x="1219504" y="855459"/>
                  </a:lnTo>
                  <a:lnTo>
                    <a:pt x="1217142" y="864717"/>
                  </a:lnTo>
                  <a:lnTo>
                    <a:pt x="1219174" y="868172"/>
                  </a:lnTo>
                  <a:lnTo>
                    <a:pt x="1225931" y="869899"/>
                  </a:lnTo>
                  <a:lnTo>
                    <a:pt x="1229385" y="867867"/>
                  </a:lnTo>
                  <a:lnTo>
                    <a:pt x="1231684" y="858888"/>
                  </a:lnTo>
                  <a:lnTo>
                    <a:pt x="1233297" y="853401"/>
                  </a:lnTo>
                  <a:lnTo>
                    <a:pt x="1236179" y="844638"/>
                  </a:lnTo>
                  <a:close/>
                </a:path>
                <a:path w="1740535" h="1354454">
                  <a:moveTo>
                    <a:pt x="1246276" y="1035951"/>
                  </a:moveTo>
                  <a:lnTo>
                    <a:pt x="1242466" y="1027569"/>
                  </a:lnTo>
                  <a:lnTo>
                    <a:pt x="1240294" y="1022261"/>
                  </a:lnTo>
                  <a:lnTo>
                    <a:pt x="1237056" y="1013599"/>
                  </a:lnTo>
                  <a:lnTo>
                    <a:pt x="1233398" y="1011936"/>
                  </a:lnTo>
                  <a:lnTo>
                    <a:pt x="1226870" y="1014399"/>
                  </a:lnTo>
                  <a:lnTo>
                    <a:pt x="1225232" y="1018057"/>
                  </a:lnTo>
                  <a:lnTo>
                    <a:pt x="1228547" y="1026985"/>
                  </a:lnTo>
                  <a:lnTo>
                    <a:pt x="1230845" y="1032560"/>
                  </a:lnTo>
                  <a:lnTo>
                    <a:pt x="1234770" y="1041196"/>
                  </a:lnTo>
                  <a:lnTo>
                    <a:pt x="1238529" y="1042619"/>
                  </a:lnTo>
                  <a:lnTo>
                    <a:pt x="1244866" y="1039723"/>
                  </a:lnTo>
                  <a:lnTo>
                    <a:pt x="1246276" y="1035951"/>
                  </a:lnTo>
                  <a:close/>
                </a:path>
                <a:path w="1740535" h="1354454">
                  <a:moveTo>
                    <a:pt x="1253642" y="805345"/>
                  </a:moveTo>
                  <a:lnTo>
                    <a:pt x="1252486" y="801522"/>
                  </a:lnTo>
                  <a:lnTo>
                    <a:pt x="1246339" y="798207"/>
                  </a:lnTo>
                  <a:lnTo>
                    <a:pt x="1242504" y="799376"/>
                  </a:lnTo>
                  <a:lnTo>
                    <a:pt x="1238046" y="807758"/>
                  </a:lnTo>
                  <a:lnTo>
                    <a:pt x="1235392" y="813193"/>
                  </a:lnTo>
                  <a:lnTo>
                    <a:pt x="1231468" y="821893"/>
                  </a:lnTo>
                  <a:lnTo>
                    <a:pt x="1232890" y="825639"/>
                  </a:lnTo>
                  <a:lnTo>
                    <a:pt x="1236078" y="827074"/>
                  </a:lnTo>
                  <a:lnTo>
                    <a:pt x="1239253" y="828535"/>
                  </a:lnTo>
                  <a:lnTo>
                    <a:pt x="1242987" y="827100"/>
                  </a:lnTo>
                  <a:lnTo>
                    <a:pt x="1244434" y="823912"/>
                  </a:lnTo>
                  <a:lnTo>
                    <a:pt x="1246784" y="818642"/>
                  </a:lnTo>
                  <a:lnTo>
                    <a:pt x="1249311" y="813485"/>
                  </a:lnTo>
                  <a:lnTo>
                    <a:pt x="1253642" y="805345"/>
                  </a:lnTo>
                  <a:close/>
                </a:path>
                <a:path w="1740535" h="1354454">
                  <a:moveTo>
                    <a:pt x="1267764" y="1073150"/>
                  </a:moveTo>
                  <a:lnTo>
                    <a:pt x="1262608" y="1065504"/>
                  </a:lnTo>
                  <a:lnTo>
                    <a:pt x="1259560" y="1060653"/>
                  </a:lnTo>
                  <a:lnTo>
                    <a:pt x="1256652" y="1055700"/>
                  </a:lnTo>
                  <a:lnTo>
                    <a:pt x="1254912" y="1052664"/>
                  </a:lnTo>
                  <a:lnTo>
                    <a:pt x="1251026" y="1051661"/>
                  </a:lnTo>
                  <a:lnTo>
                    <a:pt x="1245019" y="1055179"/>
                  </a:lnTo>
                  <a:lnTo>
                    <a:pt x="1244003" y="1059078"/>
                  </a:lnTo>
                  <a:lnTo>
                    <a:pt x="1248791" y="1067295"/>
                  </a:lnTo>
                  <a:lnTo>
                    <a:pt x="1251991" y="1072400"/>
                  </a:lnTo>
                  <a:lnTo>
                    <a:pt x="1255369" y="1077366"/>
                  </a:lnTo>
                  <a:lnTo>
                    <a:pt x="1257312" y="1080287"/>
                  </a:lnTo>
                  <a:lnTo>
                    <a:pt x="1261249" y="1081036"/>
                  </a:lnTo>
                  <a:lnTo>
                    <a:pt x="1267015" y="1077074"/>
                  </a:lnTo>
                  <a:lnTo>
                    <a:pt x="1267764" y="1073150"/>
                  </a:lnTo>
                  <a:close/>
                </a:path>
                <a:path w="1740535" h="1354454">
                  <a:moveTo>
                    <a:pt x="1277493" y="769594"/>
                  </a:moveTo>
                  <a:lnTo>
                    <a:pt x="1276997" y="765619"/>
                  </a:lnTo>
                  <a:lnTo>
                    <a:pt x="1274241" y="763473"/>
                  </a:lnTo>
                  <a:lnTo>
                    <a:pt x="1271498" y="761314"/>
                  </a:lnTo>
                  <a:lnTo>
                    <a:pt x="1267523" y="761809"/>
                  </a:lnTo>
                  <a:lnTo>
                    <a:pt x="1261694" y="769340"/>
                  </a:lnTo>
                  <a:lnTo>
                    <a:pt x="1258163" y="774217"/>
                  </a:lnTo>
                  <a:lnTo>
                    <a:pt x="1252855" y="782142"/>
                  </a:lnTo>
                  <a:lnTo>
                    <a:pt x="1253629" y="786079"/>
                  </a:lnTo>
                  <a:lnTo>
                    <a:pt x="1259408" y="789990"/>
                  </a:lnTo>
                  <a:lnTo>
                    <a:pt x="1263332" y="789216"/>
                  </a:lnTo>
                  <a:lnTo>
                    <a:pt x="1268488" y="781532"/>
                  </a:lnTo>
                  <a:lnTo>
                    <a:pt x="1271854" y="776897"/>
                  </a:lnTo>
                  <a:lnTo>
                    <a:pt x="1277493" y="769594"/>
                  </a:lnTo>
                  <a:close/>
                </a:path>
                <a:path w="1740535" h="1354454">
                  <a:moveTo>
                    <a:pt x="1295209" y="1106195"/>
                  </a:moveTo>
                  <a:lnTo>
                    <a:pt x="1288834" y="1099527"/>
                  </a:lnTo>
                  <a:lnTo>
                    <a:pt x="1284998" y="1095248"/>
                  </a:lnTo>
                  <a:lnTo>
                    <a:pt x="1279093" y="1088174"/>
                  </a:lnTo>
                  <a:lnTo>
                    <a:pt x="1275105" y="1087818"/>
                  </a:lnTo>
                  <a:lnTo>
                    <a:pt x="1269758" y="1092314"/>
                  </a:lnTo>
                  <a:lnTo>
                    <a:pt x="1269403" y="1096327"/>
                  </a:lnTo>
                  <a:lnTo>
                    <a:pt x="1275524" y="1103617"/>
                  </a:lnTo>
                  <a:lnTo>
                    <a:pt x="1279525" y="1108100"/>
                  </a:lnTo>
                  <a:lnTo>
                    <a:pt x="1286103" y="1114971"/>
                  </a:lnTo>
                  <a:lnTo>
                    <a:pt x="1290104" y="1115060"/>
                  </a:lnTo>
                  <a:lnTo>
                    <a:pt x="1292618" y="1112621"/>
                  </a:lnTo>
                  <a:lnTo>
                    <a:pt x="1295146" y="1110208"/>
                  </a:lnTo>
                  <a:lnTo>
                    <a:pt x="1295209" y="1106195"/>
                  </a:lnTo>
                  <a:close/>
                </a:path>
                <a:path w="1740535" h="1354454">
                  <a:moveTo>
                    <a:pt x="1307172" y="734364"/>
                  </a:moveTo>
                  <a:lnTo>
                    <a:pt x="1302461" y="729195"/>
                  </a:lnTo>
                  <a:lnTo>
                    <a:pt x="1298460" y="729030"/>
                  </a:lnTo>
                  <a:lnTo>
                    <a:pt x="1291450" y="735457"/>
                  </a:lnTo>
                  <a:lnTo>
                    <a:pt x="1287183" y="739686"/>
                  </a:lnTo>
                  <a:lnTo>
                    <a:pt x="1280604" y="746582"/>
                  </a:lnTo>
                  <a:lnTo>
                    <a:pt x="1280706" y="750595"/>
                  </a:lnTo>
                  <a:lnTo>
                    <a:pt x="1285748" y="755421"/>
                  </a:lnTo>
                  <a:lnTo>
                    <a:pt x="1289748" y="755319"/>
                  </a:lnTo>
                  <a:lnTo>
                    <a:pt x="1296123" y="748639"/>
                  </a:lnTo>
                  <a:lnTo>
                    <a:pt x="1300200" y="744613"/>
                  </a:lnTo>
                  <a:lnTo>
                    <a:pt x="1306982" y="738378"/>
                  </a:lnTo>
                  <a:lnTo>
                    <a:pt x="1307172" y="734364"/>
                  </a:lnTo>
                  <a:close/>
                </a:path>
                <a:path w="1740535" h="1354454">
                  <a:moveTo>
                    <a:pt x="1328407" y="1138110"/>
                  </a:moveTo>
                  <a:lnTo>
                    <a:pt x="1327810" y="1134135"/>
                  </a:lnTo>
                  <a:lnTo>
                    <a:pt x="1320406" y="1128649"/>
                  </a:lnTo>
                  <a:lnTo>
                    <a:pt x="1315923" y="1125067"/>
                  </a:lnTo>
                  <a:lnTo>
                    <a:pt x="1308887" y="1119098"/>
                  </a:lnTo>
                  <a:lnTo>
                    <a:pt x="1304912" y="1119428"/>
                  </a:lnTo>
                  <a:lnTo>
                    <a:pt x="1300391" y="1124750"/>
                  </a:lnTo>
                  <a:lnTo>
                    <a:pt x="1300721" y="1128750"/>
                  </a:lnTo>
                  <a:lnTo>
                    <a:pt x="1307960" y="1134910"/>
                  </a:lnTo>
                  <a:lnTo>
                    <a:pt x="1312672" y="1138682"/>
                  </a:lnTo>
                  <a:lnTo>
                    <a:pt x="1320304" y="1144333"/>
                  </a:lnTo>
                  <a:lnTo>
                    <a:pt x="1324267" y="1143736"/>
                  </a:lnTo>
                  <a:lnTo>
                    <a:pt x="1328407" y="1138110"/>
                  </a:lnTo>
                  <a:close/>
                </a:path>
                <a:path w="1740535" h="1354454">
                  <a:moveTo>
                    <a:pt x="1342136" y="708660"/>
                  </a:moveTo>
                  <a:lnTo>
                    <a:pt x="1338338" y="702767"/>
                  </a:lnTo>
                  <a:lnTo>
                    <a:pt x="1334439" y="701916"/>
                  </a:lnTo>
                  <a:lnTo>
                    <a:pt x="1326464" y="707097"/>
                  </a:lnTo>
                  <a:lnTo>
                    <a:pt x="1321523" y="710526"/>
                  </a:lnTo>
                  <a:lnTo>
                    <a:pt x="1313916" y="716216"/>
                  </a:lnTo>
                  <a:lnTo>
                    <a:pt x="1313332" y="720191"/>
                  </a:lnTo>
                  <a:lnTo>
                    <a:pt x="1315427" y="722972"/>
                  </a:lnTo>
                  <a:lnTo>
                    <a:pt x="1317498" y="725779"/>
                  </a:lnTo>
                  <a:lnTo>
                    <a:pt x="1321460" y="726363"/>
                  </a:lnTo>
                  <a:lnTo>
                    <a:pt x="1328839" y="720852"/>
                  </a:lnTo>
                  <a:lnTo>
                    <a:pt x="1333550" y="717588"/>
                  </a:lnTo>
                  <a:lnTo>
                    <a:pt x="1338364" y="714489"/>
                  </a:lnTo>
                  <a:lnTo>
                    <a:pt x="1341285" y="712571"/>
                  </a:lnTo>
                  <a:lnTo>
                    <a:pt x="1342136" y="708660"/>
                  </a:lnTo>
                  <a:close/>
                </a:path>
                <a:path w="1740535" h="1354454">
                  <a:moveTo>
                    <a:pt x="1365885" y="1159992"/>
                  </a:moveTo>
                  <a:lnTo>
                    <a:pt x="1364640" y="1156182"/>
                  </a:lnTo>
                  <a:lnTo>
                    <a:pt x="1356410" y="1152017"/>
                  </a:lnTo>
                  <a:lnTo>
                    <a:pt x="1351368" y="1149248"/>
                  </a:lnTo>
                  <a:lnTo>
                    <a:pt x="1343469" y="1144549"/>
                  </a:lnTo>
                  <a:lnTo>
                    <a:pt x="1339583" y="1145540"/>
                  </a:lnTo>
                  <a:lnTo>
                    <a:pt x="1336014" y="1151559"/>
                  </a:lnTo>
                  <a:lnTo>
                    <a:pt x="1337017" y="1155446"/>
                  </a:lnTo>
                  <a:lnTo>
                    <a:pt x="1345184" y="1160297"/>
                  </a:lnTo>
                  <a:lnTo>
                    <a:pt x="1350479" y="1163218"/>
                  </a:lnTo>
                  <a:lnTo>
                    <a:pt x="1358963" y="1167498"/>
                  </a:lnTo>
                  <a:lnTo>
                    <a:pt x="1362748" y="1166228"/>
                  </a:lnTo>
                  <a:lnTo>
                    <a:pt x="1365885" y="1159992"/>
                  </a:lnTo>
                  <a:close/>
                </a:path>
                <a:path w="1740535" h="1354454">
                  <a:moveTo>
                    <a:pt x="1380896" y="689267"/>
                  </a:moveTo>
                  <a:lnTo>
                    <a:pt x="1378165" y="682815"/>
                  </a:lnTo>
                  <a:lnTo>
                    <a:pt x="1374470" y="681316"/>
                  </a:lnTo>
                  <a:lnTo>
                    <a:pt x="1365719" y="685038"/>
                  </a:lnTo>
                  <a:lnTo>
                    <a:pt x="1360284" y="687603"/>
                  </a:lnTo>
                  <a:lnTo>
                    <a:pt x="1351826" y="691908"/>
                  </a:lnTo>
                  <a:lnTo>
                    <a:pt x="1350594" y="695718"/>
                  </a:lnTo>
                  <a:lnTo>
                    <a:pt x="1353756" y="701954"/>
                  </a:lnTo>
                  <a:lnTo>
                    <a:pt x="1357553" y="703211"/>
                  </a:lnTo>
                  <a:lnTo>
                    <a:pt x="1365745" y="699020"/>
                  </a:lnTo>
                  <a:lnTo>
                    <a:pt x="1370926" y="696582"/>
                  </a:lnTo>
                  <a:lnTo>
                    <a:pt x="1379410" y="692988"/>
                  </a:lnTo>
                  <a:lnTo>
                    <a:pt x="1380896" y="689267"/>
                  </a:lnTo>
                  <a:close/>
                </a:path>
                <a:path w="1740535" h="1354454">
                  <a:moveTo>
                    <a:pt x="1406550" y="1175181"/>
                  </a:moveTo>
                  <a:lnTo>
                    <a:pt x="1404670" y="1171625"/>
                  </a:lnTo>
                  <a:lnTo>
                    <a:pt x="1395831" y="1168933"/>
                  </a:lnTo>
                  <a:lnTo>
                    <a:pt x="1390396" y="1167066"/>
                  </a:lnTo>
                  <a:lnTo>
                    <a:pt x="1381810" y="1163777"/>
                  </a:lnTo>
                  <a:lnTo>
                    <a:pt x="1378165" y="1165415"/>
                  </a:lnTo>
                  <a:lnTo>
                    <a:pt x="1375676" y="1171956"/>
                  </a:lnTo>
                  <a:lnTo>
                    <a:pt x="1377315" y="1175613"/>
                  </a:lnTo>
                  <a:lnTo>
                    <a:pt x="1386166" y="1179004"/>
                  </a:lnTo>
                  <a:lnTo>
                    <a:pt x="1391869" y="1180960"/>
                  </a:lnTo>
                  <a:lnTo>
                    <a:pt x="1400975" y="1183754"/>
                  </a:lnTo>
                  <a:lnTo>
                    <a:pt x="1404518" y="1181862"/>
                  </a:lnTo>
                  <a:lnTo>
                    <a:pt x="1406550" y="1175181"/>
                  </a:lnTo>
                  <a:close/>
                </a:path>
                <a:path w="1740535" h="1354454">
                  <a:moveTo>
                    <a:pt x="1422425" y="676732"/>
                  </a:moveTo>
                  <a:lnTo>
                    <a:pt x="1420825" y="669925"/>
                  </a:lnTo>
                  <a:lnTo>
                    <a:pt x="1417421" y="667804"/>
                  </a:lnTo>
                  <a:lnTo>
                    <a:pt x="1408150" y="670013"/>
                  </a:lnTo>
                  <a:lnTo>
                    <a:pt x="1402346" y="671588"/>
                  </a:lnTo>
                  <a:lnTo>
                    <a:pt x="1393304" y="674408"/>
                  </a:lnTo>
                  <a:lnTo>
                    <a:pt x="1391437" y="677938"/>
                  </a:lnTo>
                  <a:lnTo>
                    <a:pt x="1393494" y="684618"/>
                  </a:lnTo>
                  <a:lnTo>
                    <a:pt x="1397038" y="686511"/>
                  </a:lnTo>
                  <a:lnTo>
                    <a:pt x="1400378" y="685469"/>
                  </a:lnTo>
                  <a:lnTo>
                    <a:pt x="1405813" y="683793"/>
                  </a:lnTo>
                  <a:lnTo>
                    <a:pt x="1411325" y="682269"/>
                  </a:lnTo>
                  <a:lnTo>
                    <a:pt x="1420304" y="680148"/>
                  </a:lnTo>
                  <a:lnTo>
                    <a:pt x="1422425" y="676732"/>
                  </a:lnTo>
                  <a:close/>
                </a:path>
                <a:path w="1740535" h="1354454">
                  <a:moveTo>
                    <a:pt x="1449146" y="1183195"/>
                  </a:moveTo>
                  <a:lnTo>
                    <a:pt x="1446707" y="1180033"/>
                  </a:lnTo>
                  <a:lnTo>
                    <a:pt x="1437513" y="1178864"/>
                  </a:lnTo>
                  <a:lnTo>
                    <a:pt x="1431874" y="1177950"/>
                  </a:lnTo>
                  <a:lnTo>
                    <a:pt x="1422869" y="1176185"/>
                  </a:lnTo>
                  <a:lnTo>
                    <a:pt x="1419555" y="1178433"/>
                  </a:lnTo>
                  <a:lnTo>
                    <a:pt x="1418209" y="1185291"/>
                  </a:lnTo>
                  <a:lnTo>
                    <a:pt x="1420444" y="1188631"/>
                  </a:lnTo>
                  <a:lnTo>
                    <a:pt x="1429740" y="1190459"/>
                  </a:lnTo>
                  <a:lnTo>
                    <a:pt x="1435671" y="1191412"/>
                  </a:lnTo>
                  <a:lnTo>
                    <a:pt x="1445133" y="1192593"/>
                  </a:lnTo>
                  <a:lnTo>
                    <a:pt x="1448282" y="1190142"/>
                  </a:lnTo>
                  <a:lnTo>
                    <a:pt x="1449146" y="1183195"/>
                  </a:lnTo>
                  <a:close/>
                </a:path>
                <a:path w="1740535" h="1354454">
                  <a:moveTo>
                    <a:pt x="1465427" y="671474"/>
                  </a:moveTo>
                  <a:lnTo>
                    <a:pt x="1465021" y="664476"/>
                  </a:lnTo>
                  <a:lnTo>
                    <a:pt x="1462011" y="661835"/>
                  </a:lnTo>
                  <a:lnTo>
                    <a:pt x="1452486" y="662419"/>
                  </a:lnTo>
                  <a:lnTo>
                    <a:pt x="1446517" y="663003"/>
                  </a:lnTo>
                  <a:lnTo>
                    <a:pt x="1437144" y="664210"/>
                  </a:lnTo>
                  <a:lnTo>
                    <a:pt x="1434693" y="667385"/>
                  </a:lnTo>
                  <a:lnTo>
                    <a:pt x="1435608" y="674344"/>
                  </a:lnTo>
                  <a:lnTo>
                    <a:pt x="1438757" y="676770"/>
                  </a:lnTo>
                  <a:lnTo>
                    <a:pt x="1447863" y="675589"/>
                  </a:lnTo>
                  <a:lnTo>
                    <a:pt x="1453565" y="675043"/>
                  </a:lnTo>
                  <a:lnTo>
                    <a:pt x="1462798" y="674484"/>
                  </a:lnTo>
                  <a:lnTo>
                    <a:pt x="1465427" y="671474"/>
                  </a:lnTo>
                  <a:close/>
                </a:path>
                <a:path w="1740535" h="1354454">
                  <a:moveTo>
                    <a:pt x="1492783" y="1190917"/>
                  </a:moveTo>
                  <a:lnTo>
                    <a:pt x="1492491" y="1183919"/>
                  </a:lnTo>
                  <a:lnTo>
                    <a:pt x="1489976" y="1181595"/>
                  </a:lnTo>
                  <a:lnTo>
                    <a:pt x="1489557" y="1181188"/>
                  </a:lnTo>
                  <a:lnTo>
                    <a:pt x="1482432" y="1181506"/>
                  </a:lnTo>
                  <a:lnTo>
                    <a:pt x="1478762" y="1181595"/>
                  </a:lnTo>
                  <a:lnTo>
                    <a:pt x="1473022" y="1181595"/>
                  </a:lnTo>
                  <a:lnTo>
                    <a:pt x="1465414" y="1181430"/>
                  </a:lnTo>
                  <a:lnTo>
                    <a:pt x="1462532" y="1184186"/>
                  </a:lnTo>
                  <a:lnTo>
                    <a:pt x="1462341" y="1191183"/>
                  </a:lnTo>
                  <a:lnTo>
                    <a:pt x="1465097" y="1194092"/>
                  </a:lnTo>
                  <a:lnTo>
                    <a:pt x="1472946" y="1194269"/>
                  </a:lnTo>
                  <a:lnTo>
                    <a:pt x="1478953" y="1194269"/>
                  </a:lnTo>
                  <a:lnTo>
                    <a:pt x="1482788" y="1194181"/>
                  </a:lnTo>
                  <a:lnTo>
                    <a:pt x="1490091" y="1193863"/>
                  </a:lnTo>
                  <a:lnTo>
                    <a:pt x="1492783" y="1190917"/>
                  </a:lnTo>
                  <a:close/>
                </a:path>
                <a:path w="1740535" h="1354454">
                  <a:moveTo>
                    <a:pt x="1509483" y="666534"/>
                  </a:moveTo>
                  <a:lnTo>
                    <a:pt x="1506969" y="663409"/>
                  </a:lnTo>
                  <a:lnTo>
                    <a:pt x="1497584" y="662393"/>
                  </a:lnTo>
                  <a:lnTo>
                    <a:pt x="1491589" y="661962"/>
                  </a:lnTo>
                  <a:lnTo>
                    <a:pt x="1482064" y="661606"/>
                  </a:lnTo>
                  <a:lnTo>
                    <a:pt x="1479118" y="664337"/>
                  </a:lnTo>
                  <a:lnTo>
                    <a:pt x="1478851" y="671322"/>
                  </a:lnTo>
                  <a:lnTo>
                    <a:pt x="1481569" y="674255"/>
                  </a:lnTo>
                  <a:lnTo>
                    <a:pt x="1490814" y="674611"/>
                  </a:lnTo>
                  <a:lnTo>
                    <a:pt x="1496517" y="675030"/>
                  </a:lnTo>
                  <a:lnTo>
                    <a:pt x="1505648" y="676008"/>
                  </a:lnTo>
                  <a:lnTo>
                    <a:pt x="1508760" y="673493"/>
                  </a:lnTo>
                  <a:lnTo>
                    <a:pt x="1509483" y="666534"/>
                  </a:lnTo>
                  <a:close/>
                </a:path>
                <a:path w="1740535" h="1354454">
                  <a:moveTo>
                    <a:pt x="1536814" y="1184173"/>
                  </a:moveTo>
                  <a:lnTo>
                    <a:pt x="1535341" y="1177340"/>
                  </a:lnTo>
                  <a:lnTo>
                    <a:pt x="1531988" y="1175156"/>
                  </a:lnTo>
                  <a:lnTo>
                    <a:pt x="1523022" y="1177099"/>
                  </a:lnTo>
                  <a:lnTo>
                    <a:pt x="1517383" y="1178115"/>
                  </a:lnTo>
                  <a:lnTo>
                    <a:pt x="1508239" y="1179449"/>
                  </a:lnTo>
                  <a:lnTo>
                    <a:pt x="1505851" y="1182674"/>
                  </a:lnTo>
                  <a:lnTo>
                    <a:pt x="1506855" y="1189583"/>
                  </a:lnTo>
                  <a:lnTo>
                    <a:pt x="1510068" y="1191996"/>
                  </a:lnTo>
                  <a:lnTo>
                    <a:pt x="1519478" y="1190625"/>
                  </a:lnTo>
                  <a:lnTo>
                    <a:pt x="1525384" y="1189545"/>
                  </a:lnTo>
                  <a:lnTo>
                    <a:pt x="1534642" y="1187538"/>
                  </a:lnTo>
                  <a:lnTo>
                    <a:pt x="1536814" y="1184173"/>
                  </a:lnTo>
                  <a:close/>
                </a:path>
                <a:path w="1740535" h="1354454">
                  <a:moveTo>
                    <a:pt x="1552994" y="676071"/>
                  </a:moveTo>
                  <a:lnTo>
                    <a:pt x="1551038" y="672566"/>
                  </a:lnTo>
                  <a:lnTo>
                    <a:pt x="1541945" y="669975"/>
                  </a:lnTo>
                  <a:lnTo>
                    <a:pt x="1536090" y="668540"/>
                  </a:lnTo>
                  <a:lnTo>
                    <a:pt x="1526781" y="666559"/>
                  </a:lnTo>
                  <a:lnTo>
                    <a:pt x="1523441" y="668743"/>
                  </a:lnTo>
                  <a:lnTo>
                    <a:pt x="1521993" y="675589"/>
                  </a:lnTo>
                  <a:lnTo>
                    <a:pt x="1524165" y="678954"/>
                  </a:lnTo>
                  <a:lnTo>
                    <a:pt x="1533207" y="680872"/>
                  </a:lnTo>
                  <a:lnTo>
                    <a:pt x="1538770" y="682244"/>
                  </a:lnTo>
                  <a:lnTo>
                    <a:pt x="1547596" y="684771"/>
                  </a:lnTo>
                  <a:lnTo>
                    <a:pt x="1551089" y="682815"/>
                  </a:lnTo>
                  <a:lnTo>
                    <a:pt x="1552994" y="676071"/>
                  </a:lnTo>
                  <a:close/>
                </a:path>
                <a:path w="1740535" h="1354454">
                  <a:moveTo>
                    <a:pt x="1579067" y="1170038"/>
                  </a:moveTo>
                  <a:lnTo>
                    <a:pt x="1576476" y="1163548"/>
                  </a:lnTo>
                  <a:lnTo>
                    <a:pt x="1572780" y="1161986"/>
                  </a:lnTo>
                  <a:lnTo>
                    <a:pt x="1564259" y="1165415"/>
                  </a:lnTo>
                  <a:lnTo>
                    <a:pt x="1558886" y="1167396"/>
                  </a:lnTo>
                  <a:lnTo>
                    <a:pt x="1550111" y="1170254"/>
                  </a:lnTo>
                  <a:lnTo>
                    <a:pt x="1548282" y="1173822"/>
                  </a:lnTo>
                  <a:lnTo>
                    <a:pt x="1550441" y="1180490"/>
                  </a:lnTo>
                  <a:lnTo>
                    <a:pt x="1554010" y="1182319"/>
                  </a:lnTo>
                  <a:lnTo>
                    <a:pt x="1563077" y="1179360"/>
                  </a:lnTo>
                  <a:lnTo>
                    <a:pt x="1568716" y="1177302"/>
                  </a:lnTo>
                  <a:lnTo>
                    <a:pt x="1577492" y="1173746"/>
                  </a:lnTo>
                  <a:lnTo>
                    <a:pt x="1579067" y="1170038"/>
                  </a:lnTo>
                  <a:close/>
                </a:path>
                <a:path w="1740535" h="1354454">
                  <a:moveTo>
                    <a:pt x="1594269" y="692924"/>
                  </a:moveTo>
                  <a:lnTo>
                    <a:pt x="1592935" y="689140"/>
                  </a:lnTo>
                  <a:lnTo>
                    <a:pt x="1584388" y="685012"/>
                  </a:lnTo>
                  <a:lnTo>
                    <a:pt x="1578876" y="682586"/>
                  </a:lnTo>
                  <a:lnTo>
                    <a:pt x="1570037" y="679043"/>
                  </a:lnTo>
                  <a:lnTo>
                    <a:pt x="1566367" y="680631"/>
                  </a:lnTo>
                  <a:lnTo>
                    <a:pt x="1563776" y="687133"/>
                  </a:lnTo>
                  <a:lnTo>
                    <a:pt x="1565351" y="690829"/>
                  </a:lnTo>
                  <a:lnTo>
                    <a:pt x="1573936" y="694258"/>
                  </a:lnTo>
                  <a:lnTo>
                    <a:pt x="1579181" y="696569"/>
                  </a:lnTo>
                  <a:lnTo>
                    <a:pt x="1587487" y="700557"/>
                  </a:lnTo>
                  <a:lnTo>
                    <a:pt x="1591259" y="699236"/>
                  </a:lnTo>
                  <a:lnTo>
                    <a:pt x="1592745" y="696061"/>
                  </a:lnTo>
                  <a:lnTo>
                    <a:pt x="1594269" y="692924"/>
                  </a:lnTo>
                  <a:close/>
                </a:path>
                <a:path w="1740535" h="1354454">
                  <a:moveTo>
                    <a:pt x="1618297" y="1148918"/>
                  </a:moveTo>
                  <a:lnTo>
                    <a:pt x="1614627" y="1142961"/>
                  </a:lnTo>
                  <a:lnTo>
                    <a:pt x="1610728" y="1142047"/>
                  </a:lnTo>
                  <a:lnTo>
                    <a:pt x="1602917" y="1146898"/>
                  </a:lnTo>
                  <a:lnTo>
                    <a:pt x="1597952" y="1149743"/>
                  </a:lnTo>
                  <a:lnTo>
                    <a:pt x="1589811" y="1154061"/>
                  </a:lnTo>
                  <a:lnTo>
                    <a:pt x="1588617" y="1157884"/>
                  </a:lnTo>
                  <a:lnTo>
                    <a:pt x="1591881" y="1164094"/>
                  </a:lnTo>
                  <a:lnTo>
                    <a:pt x="1595691" y="1165275"/>
                  </a:lnTo>
                  <a:lnTo>
                    <a:pt x="1604098" y="1160818"/>
                  </a:lnTo>
                  <a:lnTo>
                    <a:pt x="1609217" y="1157884"/>
                  </a:lnTo>
                  <a:lnTo>
                    <a:pt x="1617370" y="1152829"/>
                  </a:lnTo>
                  <a:lnTo>
                    <a:pt x="1618297" y="1148918"/>
                  </a:lnTo>
                  <a:close/>
                </a:path>
                <a:path w="1740535" h="1354454">
                  <a:moveTo>
                    <a:pt x="1632089" y="716521"/>
                  </a:moveTo>
                  <a:lnTo>
                    <a:pt x="1631429" y="712571"/>
                  </a:lnTo>
                  <a:lnTo>
                    <a:pt x="1623695" y="707059"/>
                  </a:lnTo>
                  <a:lnTo>
                    <a:pt x="1618678" y="703745"/>
                  </a:lnTo>
                  <a:lnTo>
                    <a:pt x="1610563" y="698754"/>
                  </a:lnTo>
                  <a:lnTo>
                    <a:pt x="1606664" y="699693"/>
                  </a:lnTo>
                  <a:lnTo>
                    <a:pt x="1603032" y="705662"/>
                  </a:lnTo>
                  <a:lnTo>
                    <a:pt x="1603971" y="709549"/>
                  </a:lnTo>
                  <a:lnTo>
                    <a:pt x="1611833" y="714400"/>
                  </a:lnTo>
                  <a:lnTo>
                    <a:pt x="1616595" y="717562"/>
                  </a:lnTo>
                  <a:lnTo>
                    <a:pt x="1624114" y="722909"/>
                  </a:lnTo>
                  <a:lnTo>
                    <a:pt x="1628051" y="722223"/>
                  </a:lnTo>
                  <a:lnTo>
                    <a:pt x="1632089" y="716521"/>
                  </a:lnTo>
                  <a:close/>
                </a:path>
                <a:path w="1740535" h="1354454">
                  <a:moveTo>
                    <a:pt x="1653413" y="1121473"/>
                  </a:moveTo>
                  <a:lnTo>
                    <a:pt x="1648802" y="1116203"/>
                  </a:lnTo>
                  <a:lnTo>
                    <a:pt x="1644802" y="1115949"/>
                  </a:lnTo>
                  <a:lnTo>
                    <a:pt x="1637893" y="1122070"/>
                  </a:lnTo>
                  <a:lnTo>
                    <a:pt x="1633486" y="1125715"/>
                  </a:lnTo>
                  <a:lnTo>
                    <a:pt x="1626184" y="1131354"/>
                  </a:lnTo>
                  <a:lnTo>
                    <a:pt x="1625663" y="1135329"/>
                  </a:lnTo>
                  <a:lnTo>
                    <a:pt x="1629918" y="1140879"/>
                  </a:lnTo>
                  <a:lnTo>
                    <a:pt x="1633880" y="1141399"/>
                  </a:lnTo>
                  <a:lnTo>
                    <a:pt x="1641398" y="1135595"/>
                  </a:lnTo>
                  <a:lnTo>
                    <a:pt x="1646047" y="1131773"/>
                  </a:lnTo>
                  <a:lnTo>
                    <a:pt x="1653159" y="1125461"/>
                  </a:lnTo>
                  <a:lnTo>
                    <a:pt x="1653413" y="1121473"/>
                  </a:lnTo>
                  <a:close/>
                </a:path>
                <a:path w="1740535" h="1354454">
                  <a:moveTo>
                    <a:pt x="1665414" y="742188"/>
                  </a:moveTo>
                  <a:lnTo>
                    <a:pt x="1658696" y="735418"/>
                  </a:lnTo>
                  <a:lnTo>
                    <a:pt x="1654327" y="731316"/>
                  </a:lnTo>
                  <a:lnTo>
                    <a:pt x="1647164" y="725043"/>
                  </a:lnTo>
                  <a:lnTo>
                    <a:pt x="1643189" y="725309"/>
                  </a:lnTo>
                  <a:lnTo>
                    <a:pt x="1638579" y="730567"/>
                  </a:lnTo>
                  <a:lnTo>
                    <a:pt x="1638858" y="734568"/>
                  </a:lnTo>
                  <a:lnTo>
                    <a:pt x="1645780" y="740664"/>
                  </a:lnTo>
                  <a:lnTo>
                    <a:pt x="1649971" y="744601"/>
                  </a:lnTo>
                  <a:lnTo>
                    <a:pt x="1656486" y="751128"/>
                  </a:lnTo>
                  <a:lnTo>
                    <a:pt x="1660461" y="751128"/>
                  </a:lnTo>
                  <a:lnTo>
                    <a:pt x="1665414" y="746175"/>
                  </a:lnTo>
                  <a:lnTo>
                    <a:pt x="1665414" y="742188"/>
                  </a:lnTo>
                  <a:close/>
                </a:path>
                <a:path w="1740535" h="1354454">
                  <a:moveTo>
                    <a:pt x="1683880" y="1092454"/>
                  </a:moveTo>
                  <a:lnTo>
                    <a:pt x="1683448" y="1088466"/>
                  </a:lnTo>
                  <a:lnTo>
                    <a:pt x="1680743" y="1086256"/>
                  </a:lnTo>
                  <a:lnTo>
                    <a:pt x="1678025" y="1084072"/>
                  </a:lnTo>
                  <a:lnTo>
                    <a:pt x="1674050" y="1084491"/>
                  </a:lnTo>
                  <a:lnTo>
                    <a:pt x="1668259" y="1091666"/>
                  </a:lnTo>
                  <a:lnTo>
                    <a:pt x="1664512" y="1096010"/>
                  </a:lnTo>
                  <a:lnTo>
                    <a:pt x="1660626" y="1100239"/>
                  </a:lnTo>
                  <a:lnTo>
                    <a:pt x="1658239" y="1102804"/>
                  </a:lnTo>
                  <a:lnTo>
                    <a:pt x="1658416" y="1106817"/>
                  </a:lnTo>
                  <a:lnTo>
                    <a:pt x="1663534" y="1111567"/>
                  </a:lnTo>
                  <a:lnTo>
                    <a:pt x="1667510" y="1111415"/>
                  </a:lnTo>
                  <a:lnTo>
                    <a:pt x="1673961" y="1104417"/>
                  </a:lnTo>
                  <a:lnTo>
                    <a:pt x="1677911" y="1099870"/>
                  </a:lnTo>
                  <a:lnTo>
                    <a:pt x="1683880" y="1092454"/>
                  </a:lnTo>
                  <a:close/>
                </a:path>
                <a:path w="1740535" h="1354454">
                  <a:moveTo>
                    <a:pt x="1693951" y="777087"/>
                  </a:moveTo>
                  <a:lnTo>
                    <a:pt x="1674850" y="756716"/>
                  </a:lnTo>
                  <a:lnTo>
                    <a:pt x="1669465" y="761123"/>
                  </a:lnTo>
                  <a:lnTo>
                    <a:pt x="1669046" y="765124"/>
                  </a:lnTo>
                  <a:lnTo>
                    <a:pt x="1674850" y="772274"/>
                  </a:lnTo>
                  <a:lnTo>
                    <a:pt x="1678317" y="776859"/>
                  </a:lnTo>
                  <a:lnTo>
                    <a:pt x="1683651" y="784390"/>
                  </a:lnTo>
                  <a:lnTo>
                    <a:pt x="1687588" y="785075"/>
                  </a:lnTo>
                  <a:lnTo>
                    <a:pt x="1693278" y="781037"/>
                  </a:lnTo>
                  <a:lnTo>
                    <a:pt x="1693951" y="777087"/>
                  </a:lnTo>
                  <a:close/>
                </a:path>
                <a:path w="1740535" h="1354454">
                  <a:moveTo>
                    <a:pt x="1708619" y="1054709"/>
                  </a:moveTo>
                  <a:lnTo>
                    <a:pt x="1707515" y="1050861"/>
                  </a:lnTo>
                  <a:lnTo>
                    <a:pt x="1701444" y="1047419"/>
                  </a:lnTo>
                  <a:lnTo>
                    <a:pt x="1697583" y="1048524"/>
                  </a:lnTo>
                  <a:lnTo>
                    <a:pt x="1693087" y="1056601"/>
                  </a:lnTo>
                  <a:lnTo>
                    <a:pt x="1690116" y="1061516"/>
                  </a:lnTo>
                  <a:lnTo>
                    <a:pt x="1685086" y="1069251"/>
                  </a:lnTo>
                  <a:lnTo>
                    <a:pt x="1685912" y="1073188"/>
                  </a:lnTo>
                  <a:lnTo>
                    <a:pt x="1691754" y="1076998"/>
                  </a:lnTo>
                  <a:lnTo>
                    <a:pt x="1695653" y="1076185"/>
                  </a:lnTo>
                  <a:lnTo>
                    <a:pt x="1700860" y="1068197"/>
                  </a:lnTo>
                  <a:lnTo>
                    <a:pt x="1703971" y="1063028"/>
                  </a:lnTo>
                  <a:lnTo>
                    <a:pt x="1708619" y="1054709"/>
                  </a:lnTo>
                  <a:close/>
                </a:path>
                <a:path w="1740535" h="1354454">
                  <a:moveTo>
                    <a:pt x="1716214" y="816317"/>
                  </a:moveTo>
                  <a:lnTo>
                    <a:pt x="1712125" y="807694"/>
                  </a:lnTo>
                  <a:lnTo>
                    <a:pt x="1709343" y="802347"/>
                  </a:lnTo>
                  <a:lnTo>
                    <a:pt x="1704682" y="794067"/>
                  </a:lnTo>
                  <a:lnTo>
                    <a:pt x="1700847" y="793000"/>
                  </a:lnTo>
                  <a:lnTo>
                    <a:pt x="1697799" y="794715"/>
                  </a:lnTo>
                  <a:lnTo>
                    <a:pt x="1694764" y="796442"/>
                  </a:lnTo>
                  <a:lnTo>
                    <a:pt x="1693684" y="800315"/>
                  </a:lnTo>
                  <a:lnTo>
                    <a:pt x="1698205" y="808342"/>
                  </a:lnTo>
                  <a:lnTo>
                    <a:pt x="1700847" y="813422"/>
                  </a:lnTo>
                  <a:lnTo>
                    <a:pt x="1704822" y="821766"/>
                  </a:lnTo>
                  <a:lnTo>
                    <a:pt x="1708594" y="823099"/>
                  </a:lnTo>
                  <a:lnTo>
                    <a:pt x="1714881" y="820077"/>
                  </a:lnTo>
                  <a:lnTo>
                    <a:pt x="1716214" y="816317"/>
                  </a:lnTo>
                  <a:close/>
                </a:path>
                <a:path w="1740535" h="1354454">
                  <a:moveTo>
                    <a:pt x="1726615" y="1013294"/>
                  </a:moveTo>
                  <a:lnTo>
                    <a:pt x="1724901" y="1009675"/>
                  </a:lnTo>
                  <a:lnTo>
                    <a:pt x="1718322" y="1007338"/>
                  </a:lnTo>
                  <a:lnTo>
                    <a:pt x="1714715" y="1009065"/>
                  </a:lnTo>
                  <a:lnTo>
                    <a:pt x="1711642" y="1017803"/>
                  </a:lnTo>
                  <a:lnTo>
                    <a:pt x="1709547" y="1023150"/>
                  </a:lnTo>
                  <a:lnTo>
                    <a:pt x="1705902" y="1031646"/>
                  </a:lnTo>
                  <a:lnTo>
                    <a:pt x="1707375" y="1035367"/>
                  </a:lnTo>
                  <a:lnTo>
                    <a:pt x="1713788" y="1038136"/>
                  </a:lnTo>
                  <a:lnTo>
                    <a:pt x="1717497" y="1036662"/>
                  </a:lnTo>
                  <a:lnTo>
                    <a:pt x="1721269" y="1027925"/>
                  </a:lnTo>
                  <a:lnTo>
                    <a:pt x="1723466" y="1022299"/>
                  </a:lnTo>
                  <a:lnTo>
                    <a:pt x="1726615" y="1013294"/>
                  </a:lnTo>
                  <a:close/>
                </a:path>
                <a:path w="1740535" h="1354454">
                  <a:moveTo>
                    <a:pt x="1731530" y="858774"/>
                  </a:moveTo>
                  <a:lnTo>
                    <a:pt x="1728965" y="849566"/>
                  </a:lnTo>
                  <a:lnTo>
                    <a:pt x="1727123" y="843826"/>
                  </a:lnTo>
                  <a:lnTo>
                    <a:pt x="1723923" y="834872"/>
                  </a:lnTo>
                  <a:lnTo>
                    <a:pt x="1720316" y="833170"/>
                  </a:lnTo>
                  <a:lnTo>
                    <a:pt x="1713738" y="835520"/>
                  </a:lnTo>
                  <a:lnTo>
                    <a:pt x="1712036" y="839139"/>
                  </a:lnTo>
                  <a:lnTo>
                    <a:pt x="1715135" y="847826"/>
                  </a:lnTo>
                  <a:lnTo>
                    <a:pt x="1716874" y="853300"/>
                  </a:lnTo>
                  <a:lnTo>
                    <a:pt x="1719389" y="862203"/>
                  </a:lnTo>
                  <a:lnTo>
                    <a:pt x="1722869" y="864184"/>
                  </a:lnTo>
                  <a:lnTo>
                    <a:pt x="1729587" y="862266"/>
                  </a:lnTo>
                  <a:lnTo>
                    <a:pt x="1731530" y="858774"/>
                  </a:lnTo>
                  <a:close/>
                </a:path>
                <a:path w="1740535" h="1354454">
                  <a:moveTo>
                    <a:pt x="1737360" y="969416"/>
                  </a:moveTo>
                  <a:lnTo>
                    <a:pt x="1735035" y="966152"/>
                  </a:lnTo>
                  <a:lnTo>
                    <a:pt x="1728177" y="964984"/>
                  </a:lnTo>
                  <a:lnTo>
                    <a:pt x="1724901" y="967295"/>
                  </a:lnTo>
                  <a:lnTo>
                    <a:pt x="1723364" y="976439"/>
                  </a:lnTo>
                  <a:lnTo>
                    <a:pt x="1722208" y="982052"/>
                  </a:lnTo>
                  <a:lnTo>
                    <a:pt x="1720049" y="991019"/>
                  </a:lnTo>
                  <a:lnTo>
                    <a:pt x="1722145" y="994435"/>
                  </a:lnTo>
                  <a:lnTo>
                    <a:pt x="1728927" y="996086"/>
                  </a:lnTo>
                  <a:lnTo>
                    <a:pt x="1732330" y="994003"/>
                  </a:lnTo>
                  <a:lnTo>
                    <a:pt x="1734540" y="984758"/>
                  </a:lnTo>
                  <a:lnTo>
                    <a:pt x="1735772" y="978852"/>
                  </a:lnTo>
                  <a:lnTo>
                    <a:pt x="1736763" y="972870"/>
                  </a:lnTo>
                  <a:lnTo>
                    <a:pt x="1737360" y="969416"/>
                  </a:lnTo>
                  <a:close/>
                </a:path>
                <a:path w="1740535" h="1354454">
                  <a:moveTo>
                    <a:pt x="1739442" y="903224"/>
                  </a:moveTo>
                  <a:lnTo>
                    <a:pt x="1738439" y="893711"/>
                  </a:lnTo>
                  <a:lnTo>
                    <a:pt x="1737614" y="887742"/>
                  </a:lnTo>
                  <a:lnTo>
                    <a:pt x="1736001" y="878395"/>
                  </a:lnTo>
                  <a:lnTo>
                    <a:pt x="1732724" y="876084"/>
                  </a:lnTo>
                  <a:lnTo>
                    <a:pt x="1725853" y="877290"/>
                  </a:lnTo>
                  <a:lnTo>
                    <a:pt x="1723555" y="880579"/>
                  </a:lnTo>
                  <a:lnTo>
                    <a:pt x="1725129" y="889635"/>
                  </a:lnTo>
                  <a:lnTo>
                    <a:pt x="1725917" y="895337"/>
                  </a:lnTo>
                  <a:lnTo>
                    <a:pt x="1726869" y="904557"/>
                  </a:lnTo>
                  <a:lnTo>
                    <a:pt x="1729981" y="907072"/>
                  </a:lnTo>
                  <a:lnTo>
                    <a:pt x="1736928" y="906348"/>
                  </a:lnTo>
                  <a:lnTo>
                    <a:pt x="1739442" y="903224"/>
                  </a:lnTo>
                  <a:close/>
                </a:path>
                <a:path w="1740535" h="1354454">
                  <a:moveTo>
                    <a:pt x="1740535" y="933958"/>
                  </a:moveTo>
                  <a:lnTo>
                    <a:pt x="1740522" y="923302"/>
                  </a:lnTo>
                  <a:lnTo>
                    <a:pt x="1737690" y="920470"/>
                  </a:lnTo>
                  <a:lnTo>
                    <a:pt x="1730705" y="920521"/>
                  </a:lnTo>
                  <a:lnTo>
                    <a:pt x="1727949" y="923302"/>
                  </a:lnTo>
                  <a:lnTo>
                    <a:pt x="1727898" y="933958"/>
                  </a:lnTo>
                  <a:lnTo>
                    <a:pt x="1727720" y="939406"/>
                  </a:lnTo>
                  <a:lnTo>
                    <a:pt x="1727098" y="948613"/>
                  </a:lnTo>
                  <a:lnTo>
                    <a:pt x="1729727" y="951623"/>
                  </a:lnTo>
                  <a:lnTo>
                    <a:pt x="1736699" y="952080"/>
                  </a:lnTo>
                  <a:lnTo>
                    <a:pt x="1739709" y="949439"/>
                  </a:lnTo>
                  <a:lnTo>
                    <a:pt x="1740357" y="939990"/>
                  </a:lnTo>
                  <a:lnTo>
                    <a:pt x="1740535" y="933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0273" y="5013157"/>
              <a:ext cx="310755" cy="3510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8322" y="5099210"/>
              <a:ext cx="349807" cy="3118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9850" y="5911197"/>
              <a:ext cx="317412" cy="24584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8286" y="5786476"/>
              <a:ext cx="277925" cy="31393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008401" y="5576722"/>
              <a:ext cx="1153160" cy="974090"/>
            </a:xfrm>
            <a:custGeom>
              <a:avLst/>
              <a:gdLst/>
              <a:ahLst/>
              <a:cxnLst/>
              <a:rect l="l" t="t" r="r" b="b"/>
              <a:pathLst>
                <a:path w="1153160" h="974090">
                  <a:moveTo>
                    <a:pt x="1152982" y="25742"/>
                  </a:moveTo>
                  <a:lnTo>
                    <a:pt x="1150835" y="15735"/>
                  </a:lnTo>
                  <a:lnTo>
                    <a:pt x="1145006" y="7543"/>
                  </a:lnTo>
                  <a:lnTo>
                    <a:pt x="1136357" y="2032"/>
                  </a:lnTo>
                  <a:lnTo>
                    <a:pt x="1125766" y="0"/>
                  </a:lnTo>
                  <a:lnTo>
                    <a:pt x="27216" y="0"/>
                  </a:lnTo>
                  <a:lnTo>
                    <a:pt x="16624" y="2032"/>
                  </a:lnTo>
                  <a:lnTo>
                    <a:pt x="7975" y="7543"/>
                  </a:lnTo>
                  <a:lnTo>
                    <a:pt x="2146" y="15735"/>
                  </a:lnTo>
                  <a:lnTo>
                    <a:pt x="0" y="25742"/>
                  </a:lnTo>
                  <a:lnTo>
                    <a:pt x="0" y="797928"/>
                  </a:lnTo>
                  <a:lnTo>
                    <a:pt x="2146" y="807948"/>
                  </a:lnTo>
                  <a:lnTo>
                    <a:pt x="7975" y="816127"/>
                  </a:lnTo>
                  <a:lnTo>
                    <a:pt x="16624" y="821639"/>
                  </a:lnTo>
                  <a:lnTo>
                    <a:pt x="27216" y="823671"/>
                  </a:lnTo>
                  <a:lnTo>
                    <a:pt x="405295" y="823671"/>
                  </a:lnTo>
                  <a:lnTo>
                    <a:pt x="405295" y="928433"/>
                  </a:lnTo>
                  <a:lnTo>
                    <a:pt x="272872" y="928433"/>
                  </a:lnTo>
                  <a:lnTo>
                    <a:pt x="272872" y="946759"/>
                  </a:lnTo>
                  <a:lnTo>
                    <a:pt x="275069" y="957389"/>
                  </a:lnTo>
                  <a:lnTo>
                    <a:pt x="281051" y="966063"/>
                  </a:lnTo>
                  <a:lnTo>
                    <a:pt x="289928" y="971918"/>
                  </a:lnTo>
                  <a:lnTo>
                    <a:pt x="300812" y="974064"/>
                  </a:lnTo>
                  <a:lnTo>
                    <a:pt x="852182" y="974064"/>
                  </a:lnTo>
                  <a:lnTo>
                    <a:pt x="863053" y="971918"/>
                  </a:lnTo>
                  <a:lnTo>
                    <a:pt x="871918" y="966063"/>
                  </a:lnTo>
                  <a:lnTo>
                    <a:pt x="877900" y="957389"/>
                  </a:lnTo>
                  <a:lnTo>
                    <a:pt x="880097" y="946759"/>
                  </a:lnTo>
                  <a:lnTo>
                    <a:pt x="880097" y="928433"/>
                  </a:lnTo>
                  <a:lnTo>
                    <a:pt x="747674" y="928433"/>
                  </a:lnTo>
                  <a:lnTo>
                    <a:pt x="747674" y="823671"/>
                  </a:lnTo>
                  <a:lnTo>
                    <a:pt x="1125766" y="823671"/>
                  </a:lnTo>
                  <a:lnTo>
                    <a:pt x="1136357" y="821639"/>
                  </a:lnTo>
                  <a:lnTo>
                    <a:pt x="1145006" y="816127"/>
                  </a:lnTo>
                  <a:lnTo>
                    <a:pt x="1150835" y="807948"/>
                  </a:lnTo>
                  <a:lnTo>
                    <a:pt x="1152982" y="797928"/>
                  </a:lnTo>
                  <a:lnTo>
                    <a:pt x="1152982" y="25742"/>
                  </a:lnTo>
                  <a:close/>
                </a:path>
              </a:pathLst>
            </a:custGeom>
            <a:solidFill>
              <a:srgbClr val="1A4E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60655" y="5633556"/>
              <a:ext cx="1049020" cy="629285"/>
            </a:xfrm>
            <a:custGeom>
              <a:avLst/>
              <a:gdLst/>
              <a:ahLst/>
              <a:cxnLst/>
              <a:rect l="l" t="t" r="r" b="b"/>
              <a:pathLst>
                <a:path w="1049020" h="629285">
                  <a:moveTo>
                    <a:pt x="1016861" y="629161"/>
                  </a:moveTo>
                  <a:lnTo>
                    <a:pt x="31606" y="629161"/>
                  </a:lnTo>
                  <a:lnTo>
                    <a:pt x="19309" y="626669"/>
                  </a:lnTo>
                  <a:lnTo>
                    <a:pt x="9262" y="619874"/>
                  </a:lnTo>
                  <a:lnTo>
                    <a:pt x="2485" y="609793"/>
                  </a:lnTo>
                  <a:lnTo>
                    <a:pt x="0" y="597445"/>
                  </a:lnTo>
                  <a:lnTo>
                    <a:pt x="0" y="31736"/>
                  </a:lnTo>
                  <a:lnTo>
                    <a:pt x="2485" y="19385"/>
                  </a:lnTo>
                  <a:lnTo>
                    <a:pt x="9262" y="9297"/>
                  </a:lnTo>
                  <a:lnTo>
                    <a:pt x="19309" y="2494"/>
                  </a:lnTo>
                  <a:lnTo>
                    <a:pt x="31606" y="0"/>
                  </a:lnTo>
                  <a:lnTo>
                    <a:pt x="1016861" y="0"/>
                  </a:lnTo>
                  <a:lnTo>
                    <a:pt x="1029169" y="2494"/>
                  </a:lnTo>
                  <a:lnTo>
                    <a:pt x="1039223" y="9297"/>
                  </a:lnTo>
                  <a:lnTo>
                    <a:pt x="1046002" y="19385"/>
                  </a:lnTo>
                  <a:lnTo>
                    <a:pt x="1048488" y="31736"/>
                  </a:lnTo>
                  <a:lnTo>
                    <a:pt x="1048488" y="597445"/>
                  </a:lnTo>
                  <a:lnTo>
                    <a:pt x="1046002" y="609793"/>
                  </a:lnTo>
                  <a:lnTo>
                    <a:pt x="1039223" y="619874"/>
                  </a:lnTo>
                  <a:lnTo>
                    <a:pt x="1029169" y="626669"/>
                  </a:lnTo>
                  <a:lnTo>
                    <a:pt x="1016861" y="629161"/>
                  </a:lnTo>
                  <a:close/>
                </a:path>
              </a:pathLst>
            </a:custGeom>
            <a:solidFill>
              <a:srgbClr val="95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85592" y="5810950"/>
              <a:ext cx="598805" cy="92075"/>
            </a:xfrm>
            <a:custGeom>
              <a:avLst/>
              <a:gdLst/>
              <a:ahLst/>
              <a:cxnLst/>
              <a:rect l="l" t="t" r="r" b="b"/>
              <a:pathLst>
                <a:path w="598804" h="92075">
                  <a:moveTo>
                    <a:pt x="598614" y="92005"/>
                  </a:moveTo>
                  <a:lnTo>
                    <a:pt x="0" y="92005"/>
                  </a:lnTo>
                  <a:lnTo>
                    <a:pt x="0" y="0"/>
                  </a:lnTo>
                  <a:lnTo>
                    <a:pt x="598614" y="0"/>
                  </a:lnTo>
                  <a:lnTo>
                    <a:pt x="598614" y="92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9107" y="5731357"/>
              <a:ext cx="366395" cy="121285"/>
            </a:xfrm>
            <a:custGeom>
              <a:avLst/>
              <a:gdLst/>
              <a:ahLst/>
              <a:cxnLst/>
              <a:rect l="l" t="t" r="r" b="b"/>
              <a:pathLst>
                <a:path w="366395" h="121285">
                  <a:moveTo>
                    <a:pt x="22656" y="110236"/>
                  </a:moveTo>
                  <a:lnTo>
                    <a:pt x="20421" y="103301"/>
                  </a:lnTo>
                  <a:lnTo>
                    <a:pt x="13893" y="106464"/>
                  </a:lnTo>
                  <a:lnTo>
                    <a:pt x="14909" y="99250"/>
                  </a:lnTo>
                  <a:lnTo>
                    <a:pt x="7620" y="99250"/>
                  </a:lnTo>
                  <a:lnTo>
                    <a:pt x="8623" y="106362"/>
                  </a:lnTo>
                  <a:lnTo>
                    <a:pt x="2362" y="103301"/>
                  </a:lnTo>
                  <a:lnTo>
                    <a:pt x="0" y="110236"/>
                  </a:lnTo>
                  <a:lnTo>
                    <a:pt x="6896" y="111379"/>
                  </a:lnTo>
                  <a:lnTo>
                    <a:pt x="1816" y="116408"/>
                  </a:lnTo>
                  <a:lnTo>
                    <a:pt x="7848" y="120827"/>
                  </a:lnTo>
                  <a:lnTo>
                    <a:pt x="11188" y="114541"/>
                  </a:lnTo>
                  <a:lnTo>
                    <a:pt x="14490" y="120827"/>
                  </a:lnTo>
                  <a:lnTo>
                    <a:pt x="20421" y="116408"/>
                  </a:lnTo>
                  <a:lnTo>
                    <a:pt x="15671" y="111455"/>
                  </a:lnTo>
                  <a:lnTo>
                    <a:pt x="22656" y="110236"/>
                  </a:lnTo>
                  <a:close/>
                </a:path>
                <a:path w="366395" h="121285">
                  <a:moveTo>
                    <a:pt x="23533" y="49606"/>
                  </a:moveTo>
                  <a:lnTo>
                    <a:pt x="8623" y="49606"/>
                  </a:lnTo>
                  <a:lnTo>
                    <a:pt x="8623" y="723"/>
                  </a:lnTo>
                  <a:lnTo>
                    <a:pt x="0" y="723"/>
                  </a:lnTo>
                  <a:lnTo>
                    <a:pt x="0" y="58229"/>
                  </a:lnTo>
                  <a:lnTo>
                    <a:pt x="23533" y="58229"/>
                  </a:lnTo>
                  <a:lnTo>
                    <a:pt x="23533" y="49606"/>
                  </a:lnTo>
                  <a:close/>
                </a:path>
                <a:path w="366395" h="121285">
                  <a:moveTo>
                    <a:pt x="51308" y="110236"/>
                  </a:moveTo>
                  <a:lnTo>
                    <a:pt x="49047" y="103301"/>
                  </a:lnTo>
                  <a:lnTo>
                    <a:pt x="42506" y="106464"/>
                  </a:lnTo>
                  <a:lnTo>
                    <a:pt x="43522" y="99250"/>
                  </a:lnTo>
                  <a:lnTo>
                    <a:pt x="36245" y="99250"/>
                  </a:lnTo>
                  <a:lnTo>
                    <a:pt x="37261" y="106362"/>
                  </a:lnTo>
                  <a:lnTo>
                    <a:pt x="31000" y="103301"/>
                  </a:lnTo>
                  <a:lnTo>
                    <a:pt x="28613" y="110236"/>
                  </a:lnTo>
                  <a:lnTo>
                    <a:pt x="35521" y="111379"/>
                  </a:lnTo>
                  <a:lnTo>
                    <a:pt x="30441" y="116408"/>
                  </a:lnTo>
                  <a:lnTo>
                    <a:pt x="36474" y="120827"/>
                  </a:lnTo>
                  <a:lnTo>
                    <a:pt x="39814" y="114541"/>
                  </a:lnTo>
                  <a:lnTo>
                    <a:pt x="43116" y="120827"/>
                  </a:lnTo>
                  <a:lnTo>
                    <a:pt x="49047" y="116408"/>
                  </a:lnTo>
                  <a:lnTo>
                    <a:pt x="44297" y="111455"/>
                  </a:lnTo>
                  <a:lnTo>
                    <a:pt x="51308" y="110236"/>
                  </a:lnTo>
                  <a:close/>
                </a:path>
                <a:path w="366395" h="121285">
                  <a:moveTo>
                    <a:pt x="56857" y="9944"/>
                  </a:moveTo>
                  <a:lnTo>
                    <a:pt x="56311" y="8636"/>
                  </a:lnTo>
                  <a:lnTo>
                    <a:pt x="55537" y="6743"/>
                  </a:lnTo>
                  <a:lnTo>
                    <a:pt x="52882" y="4038"/>
                  </a:lnTo>
                  <a:lnTo>
                    <a:pt x="50203" y="1346"/>
                  </a:lnTo>
                  <a:lnTo>
                    <a:pt x="47853" y="381"/>
                  </a:lnTo>
                  <a:lnTo>
                    <a:pt x="47853" y="12217"/>
                  </a:lnTo>
                  <a:lnTo>
                    <a:pt x="47853" y="46431"/>
                  </a:lnTo>
                  <a:lnTo>
                    <a:pt x="47383" y="47612"/>
                  </a:lnTo>
                  <a:lnTo>
                    <a:pt x="45453" y="49530"/>
                  </a:lnTo>
                  <a:lnTo>
                    <a:pt x="44297" y="50025"/>
                  </a:lnTo>
                  <a:lnTo>
                    <a:pt x="41554" y="50025"/>
                  </a:lnTo>
                  <a:lnTo>
                    <a:pt x="40373" y="49530"/>
                  </a:lnTo>
                  <a:lnTo>
                    <a:pt x="38417" y="47612"/>
                  </a:lnTo>
                  <a:lnTo>
                    <a:pt x="37947" y="46431"/>
                  </a:lnTo>
                  <a:lnTo>
                    <a:pt x="37947" y="12217"/>
                  </a:lnTo>
                  <a:lnTo>
                    <a:pt x="38417" y="11023"/>
                  </a:lnTo>
                  <a:lnTo>
                    <a:pt x="40373" y="9118"/>
                  </a:lnTo>
                  <a:lnTo>
                    <a:pt x="41554" y="8636"/>
                  </a:lnTo>
                  <a:lnTo>
                    <a:pt x="44297" y="8636"/>
                  </a:lnTo>
                  <a:lnTo>
                    <a:pt x="45453" y="9118"/>
                  </a:lnTo>
                  <a:lnTo>
                    <a:pt x="47383" y="11023"/>
                  </a:lnTo>
                  <a:lnTo>
                    <a:pt x="47853" y="12217"/>
                  </a:lnTo>
                  <a:lnTo>
                    <a:pt x="47853" y="381"/>
                  </a:lnTo>
                  <a:lnTo>
                    <a:pt x="46964" y="0"/>
                  </a:lnTo>
                  <a:lnTo>
                    <a:pt x="39395" y="0"/>
                  </a:lnTo>
                  <a:lnTo>
                    <a:pt x="36182" y="1333"/>
                  </a:lnTo>
                  <a:lnTo>
                    <a:pt x="30835" y="6692"/>
                  </a:lnTo>
                  <a:lnTo>
                    <a:pt x="29489" y="9944"/>
                  </a:lnTo>
                  <a:lnTo>
                    <a:pt x="29502" y="48983"/>
                  </a:lnTo>
                  <a:lnTo>
                    <a:pt x="30810" y="52197"/>
                  </a:lnTo>
                  <a:lnTo>
                    <a:pt x="36118" y="57581"/>
                  </a:lnTo>
                  <a:lnTo>
                    <a:pt x="39331" y="58915"/>
                  </a:lnTo>
                  <a:lnTo>
                    <a:pt x="46926" y="58915"/>
                  </a:lnTo>
                  <a:lnTo>
                    <a:pt x="50165" y="57581"/>
                  </a:lnTo>
                  <a:lnTo>
                    <a:pt x="52832" y="54902"/>
                  </a:lnTo>
                  <a:lnTo>
                    <a:pt x="55537" y="52235"/>
                  </a:lnTo>
                  <a:lnTo>
                    <a:pt x="56438" y="50025"/>
                  </a:lnTo>
                  <a:lnTo>
                    <a:pt x="56857" y="48983"/>
                  </a:lnTo>
                  <a:lnTo>
                    <a:pt x="56857" y="9944"/>
                  </a:lnTo>
                  <a:close/>
                </a:path>
                <a:path w="366395" h="121285">
                  <a:moveTo>
                    <a:pt x="79921" y="110236"/>
                  </a:moveTo>
                  <a:lnTo>
                    <a:pt x="77685" y="103301"/>
                  </a:lnTo>
                  <a:lnTo>
                    <a:pt x="71145" y="106464"/>
                  </a:lnTo>
                  <a:lnTo>
                    <a:pt x="72148" y="99250"/>
                  </a:lnTo>
                  <a:lnTo>
                    <a:pt x="64871" y="99250"/>
                  </a:lnTo>
                  <a:lnTo>
                    <a:pt x="65887" y="106362"/>
                  </a:lnTo>
                  <a:lnTo>
                    <a:pt x="59613" y="103301"/>
                  </a:lnTo>
                  <a:lnTo>
                    <a:pt x="57238" y="110236"/>
                  </a:lnTo>
                  <a:lnTo>
                    <a:pt x="64135" y="111379"/>
                  </a:lnTo>
                  <a:lnTo>
                    <a:pt x="59055" y="116408"/>
                  </a:lnTo>
                  <a:lnTo>
                    <a:pt x="65112" y="120827"/>
                  </a:lnTo>
                  <a:lnTo>
                    <a:pt x="68427" y="114541"/>
                  </a:lnTo>
                  <a:lnTo>
                    <a:pt x="71729" y="120827"/>
                  </a:lnTo>
                  <a:lnTo>
                    <a:pt x="77685" y="116408"/>
                  </a:lnTo>
                  <a:lnTo>
                    <a:pt x="72936" y="111455"/>
                  </a:lnTo>
                  <a:lnTo>
                    <a:pt x="79921" y="110236"/>
                  </a:lnTo>
                  <a:close/>
                </a:path>
                <a:path w="366395" h="121285">
                  <a:moveTo>
                    <a:pt x="91719" y="10071"/>
                  </a:moveTo>
                  <a:lnTo>
                    <a:pt x="90398" y="6819"/>
                  </a:lnTo>
                  <a:lnTo>
                    <a:pt x="85090" y="1435"/>
                  </a:lnTo>
                  <a:lnTo>
                    <a:pt x="81851" y="101"/>
                  </a:lnTo>
                  <a:lnTo>
                    <a:pt x="74256" y="101"/>
                  </a:lnTo>
                  <a:lnTo>
                    <a:pt x="71031" y="1435"/>
                  </a:lnTo>
                  <a:lnTo>
                    <a:pt x="65671" y="6781"/>
                  </a:lnTo>
                  <a:lnTo>
                    <a:pt x="64325" y="10033"/>
                  </a:lnTo>
                  <a:lnTo>
                    <a:pt x="64325" y="49009"/>
                  </a:lnTo>
                  <a:lnTo>
                    <a:pt x="65659" y="52235"/>
                  </a:lnTo>
                  <a:lnTo>
                    <a:pt x="70980" y="57619"/>
                  </a:lnTo>
                  <a:lnTo>
                    <a:pt x="74244" y="58953"/>
                  </a:lnTo>
                  <a:lnTo>
                    <a:pt x="78041" y="58953"/>
                  </a:lnTo>
                  <a:lnTo>
                    <a:pt x="81788" y="58953"/>
                  </a:lnTo>
                  <a:lnTo>
                    <a:pt x="85001" y="57645"/>
                  </a:lnTo>
                  <a:lnTo>
                    <a:pt x="90373" y="52311"/>
                  </a:lnTo>
                  <a:lnTo>
                    <a:pt x="91719" y="49072"/>
                  </a:lnTo>
                  <a:lnTo>
                    <a:pt x="91719" y="25133"/>
                  </a:lnTo>
                  <a:lnTo>
                    <a:pt x="77952" y="25133"/>
                  </a:lnTo>
                  <a:lnTo>
                    <a:pt x="77952" y="33858"/>
                  </a:lnTo>
                  <a:lnTo>
                    <a:pt x="82740" y="33858"/>
                  </a:lnTo>
                  <a:lnTo>
                    <a:pt x="82740" y="46532"/>
                  </a:lnTo>
                  <a:lnTo>
                    <a:pt x="82270" y="47701"/>
                  </a:lnTo>
                  <a:lnTo>
                    <a:pt x="80314" y="49631"/>
                  </a:lnTo>
                  <a:lnTo>
                    <a:pt x="79133" y="50114"/>
                  </a:lnTo>
                  <a:lnTo>
                    <a:pt x="76390" y="50114"/>
                  </a:lnTo>
                  <a:lnTo>
                    <a:pt x="75234" y="49631"/>
                  </a:lnTo>
                  <a:lnTo>
                    <a:pt x="73304" y="47701"/>
                  </a:lnTo>
                  <a:lnTo>
                    <a:pt x="72834" y="46532"/>
                  </a:lnTo>
                  <a:lnTo>
                    <a:pt x="72834" y="12293"/>
                  </a:lnTo>
                  <a:lnTo>
                    <a:pt x="73304" y="11112"/>
                  </a:lnTo>
                  <a:lnTo>
                    <a:pt x="75234" y="9156"/>
                  </a:lnTo>
                  <a:lnTo>
                    <a:pt x="76390" y="8674"/>
                  </a:lnTo>
                  <a:lnTo>
                    <a:pt x="79133" y="8674"/>
                  </a:lnTo>
                  <a:lnTo>
                    <a:pt x="80314" y="9156"/>
                  </a:lnTo>
                  <a:lnTo>
                    <a:pt x="82270" y="11112"/>
                  </a:lnTo>
                  <a:lnTo>
                    <a:pt x="82740" y="12293"/>
                  </a:lnTo>
                  <a:lnTo>
                    <a:pt x="82740" y="20408"/>
                  </a:lnTo>
                  <a:lnTo>
                    <a:pt x="91719" y="20408"/>
                  </a:lnTo>
                  <a:lnTo>
                    <a:pt x="91719" y="10071"/>
                  </a:lnTo>
                  <a:close/>
                </a:path>
                <a:path w="366395" h="121285">
                  <a:moveTo>
                    <a:pt x="107861" y="723"/>
                  </a:moveTo>
                  <a:lnTo>
                    <a:pt x="99212" y="723"/>
                  </a:lnTo>
                  <a:lnTo>
                    <a:pt x="99212" y="58229"/>
                  </a:lnTo>
                  <a:lnTo>
                    <a:pt x="107861" y="58229"/>
                  </a:lnTo>
                  <a:lnTo>
                    <a:pt x="107861" y="723"/>
                  </a:lnTo>
                  <a:close/>
                </a:path>
                <a:path w="366395" h="121285">
                  <a:moveTo>
                    <a:pt x="108546" y="110236"/>
                  </a:moveTo>
                  <a:lnTo>
                    <a:pt x="106299" y="103301"/>
                  </a:lnTo>
                  <a:lnTo>
                    <a:pt x="99771" y="106464"/>
                  </a:lnTo>
                  <a:lnTo>
                    <a:pt x="100761" y="99250"/>
                  </a:lnTo>
                  <a:lnTo>
                    <a:pt x="93510" y="99250"/>
                  </a:lnTo>
                  <a:lnTo>
                    <a:pt x="94500" y="106362"/>
                  </a:lnTo>
                  <a:lnTo>
                    <a:pt x="88239" y="103301"/>
                  </a:lnTo>
                  <a:lnTo>
                    <a:pt x="85852" y="110236"/>
                  </a:lnTo>
                  <a:lnTo>
                    <a:pt x="92760" y="111379"/>
                  </a:lnTo>
                  <a:lnTo>
                    <a:pt x="87693" y="116408"/>
                  </a:lnTo>
                  <a:lnTo>
                    <a:pt x="93738" y="120827"/>
                  </a:lnTo>
                  <a:lnTo>
                    <a:pt x="97078" y="114541"/>
                  </a:lnTo>
                  <a:lnTo>
                    <a:pt x="100355" y="120827"/>
                  </a:lnTo>
                  <a:lnTo>
                    <a:pt x="106299" y="116408"/>
                  </a:lnTo>
                  <a:lnTo>
                    <a:pt x="101549" y="111455"/>
                  </a:lnTo>
                  <a:lnTo>
                    <a:pt x="108546" y="110236"/>
                  </a:lnTo>
                  <a:close/>
                </a:path>
                <a:path w="366395" h="121285">
                  <a:moveTo>
                    <a:pt x="137160" y="110236"/>
                  </a:moveTo>
                  <a:lnTo>
                    <a:pt x="134924" y="103301"/>
                  </a:lnTo>
                  <a:lnTo>
                    <a:pt x="128384" y="106464"/>
                  </a:lnTo>
                  <a:lnTo>
                    <a:pt x="129387" y="99250"/>
                  </a:lnTo>
                  <a:lnTo>
                    <a:pt x="122123" y="99250"/>
                  </a:lnTo>
                  <a:lnTo>
                    <a:pt x="123126" y="106362"/>
                  </a:lnTo>
                  <a:lnTo>
                    <a:pt x="116852" y="103301"/>
                  </a:lnTo>
                  <a:lnTo>
                    <a:pt x="114490" y="110236"/>
                  </a:lnTo>
                  <a:lnTo>
                    <a:pt x="121399" y="111379"/>
                  </a:lnTo>
                  <a:lnTo>
                    <a:pt x="116319" y="116408"/>
                  </a:lnTo>
                  <a:lnTo>
                    <a:pt x="122351" y="120827"/>
                  </a:lnTo>
                  <a:lnTo>
                    <a:pt x="125691" y="114541"/>
                  </a:lnTo>
                  <a:lnTo>
                    <a:pt x="128993" y="120827"/>
                  </a:lnTo>
                  <a:lnTo>
                    <a:pt x="134924" y="116408"/>
                  </a:lnTo>
                  <a:lnTo>
                    <a:pt x="130175" y="111455"/>
                  </a:lnTo>
                  <a:lnTo>
                    <a:pt x="137160" y="110236"/>
                  </a:lnTo>
                  <a:close/>
                </a:path>
                <a:path w="366395" h="121285">
                  <a:moveTo>
                    <a:pt x="145389" y="685"/>
                  </a:moveTo>
                  <a:lnTo>
                    <a:pt x="136766" y="685"/>
                  </a:lnTo>
                  <a:lnTo>
                    <a:pt x="136766" y="39344"/>
                  </a:lnTo>
                  <a:lnTo>
                    <a:pt x="125272" y="685"/>
                  </a:lnTo>
                  <a:lnTo>
                    <a:pt x="115595" y="685"/>
                  </a:lnTo>
                  <a:lnTo>
                    <a:pt x="115595" y="58229"/>
                  </a:lnTo>
                  <a:lnTo>
                    <a:pt x="124218" y="58229"/>
                  </a:lnTo>
                  <a:lnTo>
                    <a:pt x="124218" y="21386"/>
                  </a:lnTo>
                  <a:lnTo>
                    <a:pt x="136131" y="58229"/>
                  </a:lnTo>
                  <a:lnTo>
                    <a:pt x="145389" y="58229"/>
                  </a:lnTo>
                  <a:lnTo>
                    <a:pt x="145389" y="685"/>
                  </a:lnTo>
                  <a:close/>
                </a:path>
                <a:path w="366395" h="121285">
                  <a:moveTo>
                    <a:pt x="165798" y="110236"/>
                  </a:moveTo>
                  <a:lnTo>
                    <a:pt x="163563" y="103301"/>
                  </a:lnTo>
                  <a:lnTo>
                    <a:pt x="157010" y="106464"/>
                  </a:lnTo>
                  <a:lnTo>
                    <a:pt x="158026" y="99250"/>
                  </a:lnTo>
                  <a:lnTo>
                    <a:pt x="150749" y="99250"/>
                  </a:lnTo>
                  <a:lnTo>
                    <a:pt x="151765" y="106362"/>
                  </a:lnTo>
                  <a:lnTo>
                    <a:pt x="145503" y="103301"/>
                  </a:lnTo>
                  <a:lnTo>
                    <a:pt x="143116" y="110236"/>
                  </a:lnTo>
                  <a:lnTo>
                    <a:pt x="150025" y="111379"/>
                  </a:lnTo>
                  <a:lnTo>
                    <a:pt x="144945" y="116408"/>
                  </a:lnTo>
                  <a:lnTo>
                    <a:pt x="150977" y="120827"/>
                  </a:lnTo>
                  <a:lnTo>
                    <a:pt x="154317" y="114541"/>
                  </a:lnTo>
                  <a:lnTo>
                    <a:pt x="157607" y="120827"/>
                  </a:lnTo>
                  <a:lnTo>
                    <a:pt x="163563" y="116408"/>
                  </a:lnTo>
                  <a:lnTo>
                    <a:pt x="158788" y="111455"/>
                  </a:lnTo>
                  <a:lnTo>
                    <a:pt x="165798" y="110236"/>
                  </a:lnTo>
                  <a:close/>
                </a:path>
                <a:path w="366395" h="121285">
                  <a:moveTo>
                    <a:pt x="194424" y="110236"/>
                  </a:moveTo>
                  <a:lnTo>
                    <a:pt x="192189" y="103301"/>
                  </a:lnTo>
                  <a:lnTo>
                    <a:pt x="185635" y="106464"/>
                  </a:lnTo>
                  <a:lnTo>
                    <a:pt x="186651" y="99250"/>
                  </a:lnTo>
                  <a:lnTo>
                    <a:pt x="179362" y="99250"/>
                  </a:lnTo>
                  <a:lnTo>
                    <a:pt x="180378" y="106362"/>
                  </a:lnTo>
                  <a:lnTo>
                    <a:pt x="174117" y="103301"/>
                  </a:lnTo>
                  <a:lnTo>
                    <a:pt x="171729" y="110236"/>
                  </a:lnTo>
                  <a:lnTo>
                    <a:pt x="178638" y="111379"/>
                  </a:lnTo>
                  <a:lnTo>
                    <a:pt x="173558" y="116408"/>
                  </a:lnTo>
                  <a:lnTo>
                    <a:pt x="179590" y="120827"/>
                  </a:lnTo>
                  <a:lnTo>
                    <a:pt x="182930" y="114541"/>
                  </a:lnTo>
                  <a:lnTo>
                    <a:pt x="186232" y="120827"/>
                  </a:lnTo>
                  <a:lnTo>
                    <a:pt x="192189" y="116408"/>
                  </a:lnTo>
                  <a:lnTo>
                    <a:pt x="187439" y="111455"/>
                  </a:lnTo>
                  <a:lnTo>
                    <a:pt x="194424" y="110236"/>
                  </a:lnTo>
                  <a:close/>
                </a:path>
                <a:path w="366395" h="121285">
                  <a:moveTo>
                    <a:pt x="223037" y="110236"/>
                  </a:moveTo>
                  <a:lnTo>
                    <a:pt x="220802" y="103301"/>
                  </a:lnTo>
                  <a:lnTo>
                    <a:pt x="214274" y="106464"/>
                  </a:lnTo>
                  <a:lnTo>
                    <a:pt x="215265" y="99250"/>
                  </a:lnTo>
                  <a:lnTo>
                    <a:pt x="208013" y="99250"/>
                  </a:lnTo>
                  <a:lnTo>
                    <a:pt x="209003" y="106362"/>
                  </a:lnTo>
                  <a:lnTo>
                    <a:pt x="202742" y="103301"/>
                  </a:lnTo>
                  <a:lnTo>
                    <a:pt x="200355" y="110236"/>
                  </a:lnTo>
                  <a:lnTo>
                    <a:pt x="207264" y="111379"/>
                  </a:lnTo>
                  <a:lnTo>
                    <a:pt x="202196" y="116408"/>
                  </a:lnTo>
                  <a:lnTo>
                    <a:pt x="208229" y="120827"/>
                  </a:lnTo>
                  <a:lnTo>
                    <a:pt x="211569" y="114541"/>
                  </a:lnTo>
                  <a:lnTo>
                    <a:pt x="214845" y="120827"/>
                  </a:lnTo>
                  <a:lnTo>
                    <a:pt x="220802" y="116408"/>
                  </a:lnTo>
                  <a:lnTo>
                    <a:pt x="216052" y="111455"/>
                  </a:lnTo>
                  <a:lnTo>
                    <a:pt x="223037" y="110236"/>
                  </a:lnTo>
                  <a:close/>
                </a:path>
                <a:path w="366395" h="121285">
                  <a:moveTo>
                    <a:pt x="251663" y="110236"/>
                  </a:moveTo>
                  <a:lnTo>
                    <a:pt x="249428" y="103301"/>
                  </a:lnTo>
                  <a:lnTo>
                    <a:pt x="242887" y="106464"/>
                  </a:lnTo>
                  <a:lnTo>
                    <a:pt x="243903" y="99250"/>
                  </a:lnTo>
                  <a:lnTo>
                    <a:pt x="236626" y="99250"/>
                  </a:lnTo>
                  <a:lnTo>
                    <a:pt x="237617" y="106362"/>
                  </a:lnTo>
                  <a:lnTo>
                    <a:pt x="231355" y="103301"/>
                  </a:lnTo>
                  <a:lnTo>
                    <a:pt x="228993" y="110236"/>
                  </a:lnTo>
                  <a:lnTo>
                    <a:pt x="235902" y="111379"/>
                  </a:lnTo>
                  <a:lnTo>
                    <a:pt x="230822" y="116408"/>
                  </a:lnTo>
                  <a:lnTo>
                    <a:pt x="236855" y="120827"/>
                  </a:lnTo>
                  <a:lnTo>
                    <a:pt x="240195" y="114541"/>
                  </a:lnTo>
                  <a:lnTo>
                    <a:pt x="243497" y="120827"/>
                  </a:lnTo>
                  <a:lnTo>
                    <a:pt x="249428" y="116408"/>
                  </a:lnTo>
                  <a:lnTo>
                    <a:pt x="244678" y="111455"/>
                  </a:lnTo>
                  <a:lnTo>
                    <a:pt x="251663" y="110236"/>
                  </a:lnTo>
                  <a:close/>
                </a:path>
                <a:path w="366395" h="121285">
                  <a:moveTo>
                    <a:pt x="280301" y="110236"/>
                  </a:moveTo>
                  <a:lnTo>
                    <a:pt x="278041" y="103301"/>
                  </a:lnTo>
                  <a:lnTo>
                    <a:pt x="271513" y="106464"/>
                  </a:lnTo>
                  <a:lnTo>
                    <a:pt x="272529" y="99250"/>
                  </a:lnTo>
                  <a:lnTo>
                    <a:pt x="265252" y="99250"/>
                  </a:lnTo>
                  <a:lnTo>
                    <a:pt x="266268" y="106362"/>
                  </a:lnTo>
                  <a:lnTo>
                    <a:pt x="259994" y="103301"/>
                  </a:lnTo>
                  <a:lnTo>
                    <a:pt x="257619" y="110236"/>
                  </a:lnTo>
                  <a:lnTo>
                    <a:pt x="264515" y="111379"/>
                  </a:lnTo>
                  <a:lnTo>
                    <a:pt x="259435" y="116408"/>
                  </a:lnTo>
                  <a:lnTo>
                    <a:pt x="265480" y="120827"/>
                  </a:lnTo>
                  <a:lnTo>
                    <a:pt x="268820" y="114541"/>
                  </a:lnTo>
                  <a:lnTo>
                    <a:pt x="272110" y="120827"/>
                  </a:lnTo>
                  <a:lnTo>
                    <a:pt x="278041" y="116408"/>
                  </a:lnTo>
                  <a:lnTo>
                    <a:pt x="273291" y="111455"/>
                  </a:lnTo>
                  <a:lnTo>
                    <a:pt x="280301" y="110236"/>
                  </a:lnTo>
                  <a:close/>
                </a:path>
                <a:path w="366395" h="121285">
                  <a:moveTo>
                    <a:pt x="308927" y="110236"/>
                  </a:moveTo>
                  <a:lnTo>
                    <a:pt x="306679" y="103301"/>
                  </a:lnTo>
                  <a:lnTo>
                    <a:pt x="300126" y="106464"/>
                  </a:lnTo>
                  <a:lnTo>
                    <a:pt x="301142" y="99250"/>
                  </a:lnTo>
                  <a:lnTo>
                    <a:pt x="293865" y="99250"/>
                  </a:lnTo>
                  <a:lnTo>
                    <a:pt x="294881" y="106362"/>
                  </a:lnTo>
                  <a:lnTo>
                    <a:pt x="288620" y="103301"/>
                  </a:lnTo>
                  <a:lnTo>
                    <a:pt x="286232" y="110236"/>
                  </a:lnTo>
                  <a:lnTo>
                    <a:pt x="293141" y="111379"/>
                  </a:lnTo>
                  <a:lnTo>
                    <a:pt x="288061" y="116408"/>
                  </a:lnTo>
                  <a:lnTo>
                    <a:pt x="294119" y="120827"/>
                  </a:lnTo>
                  <a:lnTo>
                    <a:pt x="297434" y="114541"/>
                  </a:lnTo>
                  <a:lnTo>
                    <a:pt x="300736" y="120827"/>
                  </a:lnTo>
                  <a:lnTo>
                    <a:pt x="306679" y="116408"/>
                  </a:lnTo>
                  <a:lnTo>
                    <a:pt x="301917" y="111455"/>
                  </a:lnTo>
                  <a:lnTo>
                    <a:pt x="308927" y="110236"/>
                  </a:lnTo>
                  <a:close/>
                </a:path>
                <a:path w="366395" h="121285">
                  <a:moveTo>
                    <a:pt x="337540" y="110236"/>
                  </a:moveTo>
                  <a:lnTo>
                    <a:pt x="335305" y="103301"/>
                  </a:lnTo>
                  <a:lnTo>
                    <a:pt x="328777" y="106464"/>
                  </a:lnTo>
                  <a:lnTo>
                    <a:pt x="329768" y="99250"/>
                  </a:lnTo>
                  <a:lnTo>
                    <a:pt x="322503" y="99250"/>
                  </a:lnTo>
                  <a:lnTo>
                    <a:pt x="323507" y="106362"/>
                  </a:lnTo>
                  <a:lnTo>
                    <a:pt x="317246" y="103301"/>
                  </a:lnTo>
                  <a:lnTo>
                    <a:pt x="314871" y="110236"/>
                  </a:lnTo>
                  <a:lnTo>
                    <a:pt x="321767" y="111379"/>
                  </a:lnTo>
                  <a:lnTo>
                    <a:pt x="316699" y="116408"/>
                  </a:lnTo>
                  <a:lnTo>
                    <a:pt x="322732" y="120827"/>
                  </a:lnTo>
                  <a:lnTo>
                    <a:pt x="326072" y="114541"/>
                  </a:lnTo>
                  <a:lnTo>
                    <a:pt x="329349" y="120827"/>
                  </a:lnTo>
                  <a:lnTo>
                    <a:pt x="335305" y="116408"/>
                  </a:lnTo>
                  <a:lnTo>
                    <a:pt x="330555" y="111455"/>
                  </a:lnTo>
                  <a:lnTo>
                    <a:pt x="337540" y="110236"/>
                  </a:lnTo>
                  <a:close/>
                </a:path>
                <a:path w="366395" h="121285">
                  <a:moveTo>
                    <a:pt x="366166" y="110236"/>
                  </a:moveTo>
                  <a:lnTo>
                    <a:pt x="363918" y="103301"/>
                  </a:lnTo>
                  <a:lnTo>
                    <a:pt x="357390" y="106464"/>
                  </a:lnTo>
                  <a:lnTo>
                    <a:pt x="358381" y="99250"/>
                  </a:lnTo>
                  <a:lnTo>
                    <a:pt x="351129" y="99250"/>
                  </a:lnTo>
                  <a:lnTo>
                    <a:pt x="352120" y="106362"/>
                  </a:lnTo>
                  <a:lnTo>
                    <a:pt x="345859" y="103301"/>
                  </a:lnTo>
                  <a:lnTo>
                    <a:pt x="343496" y="110236"/>
                  </a:lnTo>
                  <a:lnTo>
                    <a:pt x="350405" y="111379"/>
                  </a:lnTo>
                  <a:lnTo>
                    <a:pt x="345325" y="116408"/>
                  </a:lnTo>
                  <a:lnTo>
                    <a:pt x="351358" y="120827"/>
                  </a:lnTo>
                  <a:lnTo>
                    <a:pt x="354698" y="114541"/>
                  </a:lnTo>
                  <a:lnTo>
                    <a:pt x="357987" y="120827"/>
                  </a:lnTo>
                  <a:lnTo>
                    <a:pt x="363918" y="116408"/>
                  </a:lnTo>
                  <a:lnTo>
                    <a:pt x="359168" y="111455"/>
                  </a:lnTo>
                  <a:lnTo>
                    <a:pt x="366166" y="110236"/>
                  </a:lnTo>
                  <a:close/>
                </a:path>
              </a:pathLst>
            </a:custGeom>
            <a:solidFill>
              <a:srgbClr val="383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85592" y="6057478"/>
              <a:ext cx="598805" cy="92075"/>
            </a:xfrm>
            <a:custGeom>
              <a:avLst/>
              <a:gdLst/>
              <a:ahLst/>
              <a:cxnLst/>
              <a:rect l="l" t="t" r="r" b="b"/>
              <a:pathLst>
                <a:path w="598804" h="92075">
                  <a:moveTo>
                    <a:pt x="598614" y="92005"/>
                  </a:moveTo>
                  <a:lnTo>
                    <a:pt x="0" y="92005"/>
                  </a:lnTo>
                  <a:lnTo>
                    <a:pt x="0" y="0"/>
                  </a:lnTo>
                  <a:lnTo>
                    <a:pt x="598614" y="0"/>
                  </a:lnTo>
                  <a:lnTo>
                    <a:pt x="598614" y="92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19081" y="5977876"/>
              <a:ext cx="366395" cy="117475"/>
            </a:xfrm>
            <a:custGeom>
              <a:avLst/>
              <a:gdLst/>
              <a:ahLst/>
              <a:cxnLst/>
              <a:rect l="l" t="t" r="r" b="b"/>
              <a:pathLst>
                <a:path w="366395" h="117475">
                  <a:moveTo>
                    <a:pt x="22682" y="106616"/>
                  </a:moveTo>
                  <a:lnTo>
                    <a:pt x="20447" y="99707"/>
                  </a:lnTo>
                  <a:lnTo>
                    <a:pt x="13919" y="102870"/>
                  </a:lnTo>
                  <a:lnTo>
                    <a:pt x="14935" y="95669"/>
                  </a:lnTo>
                  <a:lnTo>
                    <a:pt x="7645" y="95669"/>
                  </a:lnTo>
                  <a:lnTo>
                    <a:pt x="8648" y="102768"/>
                  </a:lnTo>
                  <a:lnTo>
                    <a:pt x="2387" y="99707"/>
                  </a:lnTo>
                  <a:lnTo>
                    <a:pt x="25" y="106616"/>
                  </a:lnTo>
                  <a:lnTo>
                    <a:pt x="6921" y="107784"/>
                  </a:lnTo>
                  <a:lnTo>
                    <a:pt x="1841" y="112826"/>
                  </a:lnTo>
                  <a:lnTo>
                    <a:pt x="7874" y="117233"/>
                  </a:lnTo>
                  <a:lnTo>
                    <a:pt x="11214" y="110947"/>
                  </a:lnTo>
                  <a:lnTo>
                    <a:pt x="14516" y="117233"/>
                  </a:lnTo>
                  <a:lnTo>
                    <a:pt x="20447" y="112826"/>
                  </a:lnTo>
                  <a:lnTo>
                    <a:pt x="15697" y="107873"/>
                  </a:lnTo>
                  <a:lnTo>
                    <a:pt x="22682" y="106616"/>
                  </a:lnTo>
                  <a:close/>
                </a:path>
                <a:path w="366395" h="117475">
                  <a:moveTo>
                    <a:pt x="27165" y="10515"/>
                  </a:moveTo>
                  <a:lnTo>
                    <a:pt x="26835" y="9601"/>
                  </a:lnTo>
                  <a:lnTo>
                    <a:pt x="26009" y="7264"/>
                  </a:lnTo>
                  <a:lnTo>
                    <a:pt x="23698" y="4724"/>
                  </a:lnTo>
                  <a:lnTo>
                    <a:pt x="21196" y="2070"/>
                  </a:lnTo>
                  <a:lnTo>
                    <a:pt x="18808" y="1130"/>
                  </a:lnTo>
                  <a:lnTo>
                    <a:pt x="18808" y="13093"/>
                  </a:lnTo>
                  <a:lnTo>
                    <a:pt x="18808" y="24371"/>
                  </a:lnTo>
                  <a:lnTo>
                    <a:pt x="18313" y="25565"/>
                  </a:lnTo>
                  <a:lnTo>
                    <a:pt x="17360" y="26517"/>
                  </a:lnTo>
                  <a:lnTo>
                    <a:pt x="16408" y="27520"/>
                  </a:lnTo>
                  <a:lnTo>
                    <a:pt x="15240" y="27990"/>
                  </a:lnTo>
                  <a:lnTo>
                    <a:pt x="8648" y="27990"/>
                  </a:lnTo>
                  <a:lnTo>
                    <a:pt x="8648" y="9601"/>
                  </a:lnTo>
                  <a:lnTo>
                    <a:pt x="15367" y="9601"/>
                  </a:lnTo>
                  <a:lnTo>
                    <a:pt x="16548" y="10058"/>
                  </a:lnTo>
                  <a:lnTo>
                    <a:pt x="18351" y="11887"/>
                  </a:lnTo>
                  <a:lnTo>
                    <a:pt x="18808" y="13093"/>
                  </a:lnTo>
                  <a:lnTo>
                    <a:pt x="18808" y="1130"/>
                  </a:lnTo>
                  <a:lnTo>
                    <a:pt x="17830" y="736"/>
                  </a:lnTo>
                  <a:lnTo>
                    <a:pt x="0" y="736"/>
                  </a:lnTo>
                  <a:lnTo>
                    <a:pt x="0" y="58229"/>
                  </a:lnTo>
                  <a:lnTo>
                    <a:pt x="8648" y="58229"/>
                  </a:lnTo>
                  <a:lnTo>
                    <a:pt x="8648" y="36576"/>
                  </a:lnTo>
                  <a:lnTo>
                    <a:pt x="17373" y="36576"/>
                  </a:lnTo>
                  <a:lnTo>
                    <a:pt x="20574" y="35242"/>
                  </a:lnTo>
                  <a:lnTo>
                    <a:pt x="25844" y="29845"/>
                  </a:lnTo>
                  <a:lnTo>
                    <a:pt x="26593" y="27990"/>
                  </a:lnTo>
                  <a:lnTo>
                    <a:pt x="27165" y="26606"/>
                  </a:lnTo>
                  <a:lnTo>
                    <a:pt x="27165" y="10515"/>
                  </a:lnTo>
                  <a:close/>
                </a:path>
                <a:path w="366395" h="117475">
                  <a:moveTo>
                    <a:pt x="51333" y="106616"/>
                  </a:moveTo>
                  <a:lnTo>
                    <a:pt x="49072" y="99707"/>
                  </a:lnTo>
                  <a:lnTo>
                    <a:pt x="42532" y="102870"/>
                  </a:lnTo>
                  <a:lnTo>
                    <a:pt x="43548" y="95669"/>
                  </a:lnTo>
                  <a:lnTo>
                    <a:pt x="36271" y="95669"/>
                  </a:lnTo>
                  <a:lnTo>
                    <a:pt x="37287" y="102768"/>
                  </a:lnTo>
                  <a:lnTo>
                    <a:pt x="31026" y="99707"/>
                  </a:lnTo>
                  <a:lnTo>
                    <a:pt x="28638" y="106616"/>
                  </a:lnTo>
                  <a:lnTo>
                    <a:pt x="35547" y="107784"/>
                  </a:lnTo>
                  <a:lnTo>
                    <a:pt x="30467" y="112826"/>
                  </a:lnTo>
                  <a:lnTo>
                    <a:pt x="36499" y="117233"/>
                  </a:lnTo>
                  <a:lnTo>
                    <a:pt x="39839" y="110947"/>
                  </a:lnTo>
                  <a:lnTo>
                    <a:pt x="43141" y="117233"/>
                  </a:lnTo>
                  <a:lnTo>
                    <a:pt x="49072" y="112826"/>
                  </a:lnTo>
                  <a:lnTo>
                    <a:pt x="44323" y="107873"/>
                  </a:lnTo>
                  <a:lnTo>
                    <a:pt x="51333" y="106616"/>
                  </a:lnTo>
                  <a:close/>
                </a:path>
                <a:path w="366395" h="117475">
                  <a:moveTo>
                    <a:pt x="59766" y="58229"/>
                  </a:moveTo>
                  <a:lnTo>
                    <a:pt x="57556" y="45021"/>
                  </a:lnTo>
                  <a:lnTo>
                    <a:pt x="56146" y="36576"/>
                  </a:lnTo>
                  <a:lnTo>
                    <a:pt x="52362" y="13906"/>
                  </a:lnTo>
                  <a:lnTo>
                    <a:pt x="50165" y="736"/>
                  </a:lnTo>
                  <a:lnTo>
                    <a:pt x="47383" y="736"/>
                  </a:lnTo>
                  <a:lnTo>
                    <a:pt x="47383" y="36576"/>
                  </a:lnTo>
                  <a:lnTo>
                    <a:pt x="40982" y="36576"/>
                  </a:lnTo>
                  <a:lnTo>
                    <a:pt x="44170" y="13906"/>
                  </a:lnTo>
                  <a:lnTo>
                    <a:pt x="47383" y="36576"/>
                  </a:lnTo>
                  <a:lnTo>
                    <a:pt x="47383" y="736"/>
                  </a:lnTo>
                  <a:lnTo>
                    <a:pt x="38277" y="736"/>
                  </a:lnTo>
                  <a:lnTo>
                    <a:pt x="28536" y="58229"/>
                  </a:lnTo>
                  <a:lnTo>
                    <a:pt x="37541" y="58229"/>
                  </a:lnTo>
                  <a:lnTo>
                    <a:pt x="39636" y="45021"/>
                  </a:lnTo>
                  <a:lnTo>
                    <a:pt x="48653" y="45021"/>
                  </a:lnTo>
                  <a:lnTo>
                    <a:pt x="50685" y="58229"/>
                  </a:lnTo>
                  <a:lnTo>
                    <a:pt x="59766" y="58229"/>
                  </a:lnTo>
                  <a:close/>
                </a:path>
                <a:path w="366395" h="117475">
                  <a:moveTo>
                    <a:pt x="79946" y="106616"/>
                  </a:moveTo>
                  <a:lnTo>
                    <a:pt x="77711" y="99707"/>
                  </a:lnTo>
                  <a:lnTo>
                    <a:pt x="71170" y="102870"/>
                  </a:lnTo>
                  <a:lnTo>
                    <a:pt x="72174" y="95669"/>
                  </a:lnTo>
                  <a:lnTo>
                    <a:pt x="64897" y="95669"/>
                  </a:lnTo>
                  <a:lnTo>
                    <a:pt x="65913" y="102768"/>
                  </a:lnTo>
                  <a:lnTo>
                    <a:pt x="59639" y="99707"/>
                  </a:lnTo>
                  <a:lnTo>
                    <a:pt x="57264" y="106616"/>
                  </a:lnTo>
                  <a:lnTo>
                    <a:pt x="64160" y="107784"/>
                  </a:lnTo>
                  <a:lnTo>
                    <a:pt x="59080" y="112826"/>
                  </a:lnTo>
                  <a:lnTo>
                    <a:pt x="65138" y="117233"/>
                  </a:lnTo>
                  <a:lnTo>
                    <a:pt x="68453" y="110947"/>
                  </a:lnTo>
                  <a:lnTo>
                    <a:pt x="71755" y="117233"/>
                  </a:lnTo>
                  <a:lnTo>
                    <a:pt x="77711" y="112826"/>
                  </a:lnTo>
                  <a:lnTo>
                    <a:pt x="72961" y="107873"/>
                  </a:lnTo>
                  <a:lnTo>
                    <a:pt x="79946" y="106616"/>
                  </a:lnTo>
                  <a:close/>
                </a:path>
                <a:path w="366395" h="117475">
                  <a:moveTo>
                    <a:pt x="93078" y="47929"/>
                  </a:moveTo>
                  <a:lnTo>
                    <a:pt x="93014" y="43916"/>
                  </a:lnTo>
                  <a:lnTo>
                    <a:pt x="92989" y="42291"/>
                  </a:lnTo>
                  <a:lnTo>
                    <a:pt x="92557" y="40462"/>
                  </a:lnTo>
                  <a:lnTo>
                    <a:pt x="79781" y="24434"/>
                  </a:lnTo>
                  <a:lnTo>
                    <a:pt x="78498" y="23215"/>
                  </a:lnTo>
                  <a:lnTo>
                    <a:pt x="75387" y="19443"/>
                  </a:lnTo>
                  <a:lnTo>
                    <a:pt x="74269" y="16776"/>
                  </a:lnTo>
                  <a:lnTo>
                    <a:pt x="74269" y="12446"/>
                  </a:lnTo>
                  <a:lnTo>
                    <a:pt x="74599" y="11061"/>
                  </a:lnTo>
                  <a:lnTo>
                    <a:pt x="76085" y="8521"/>
                  </a:lnTo>
                  <a:lnTo>
                    <a:pt x="77292" y="7810"/>
                  </a:lnTo>
                  <a:lnTo>
                    <a:pt x="80378" y="7810"/>
                  </a:lnTo>
                  <a:lnTo>
                    <a:pt x="81521" y="8293"/>
                  </a:lnTo>
                  <a:lnTo>
                    <a:pt x="83413" y="10541"/>
                  </a:lnTo>
                  <a:lnTo>
                    <a:pt x="84074" y="12382"/>
                  </a:lnTo>
                  <a:lnTo>
                    <a:pt x="84328" y="14744"/>
                  </a:lnTo>
                  <a:lnTo>
                    <a:pt x="92595" y="13220"/>
                  </a:lnTo>
                  <a:lnTo>
                    <a:pt x="81737" y="0"/>
                  </a:lnTo>
                  <a:lnTo>
                    <a:pt x="75450" y="0"/>
                  </a:lnTo>
                  <a:lnTo>
                    <a:pt x="72771" y="812"/>
                  </a:lnTo>
                  <a:lnTo>
                    <a:pt x="67106" y="5143"/>
                  </a:lnTo>
                  <a:lnTo>
                    <a:pt x="65341" y="9105"/>
                  </a:lnTo>
                  <a:lnTo>
                    <a:pt x="65341" y="17233"/>
                  </a:lnTo>
                  <a:lnTo>
                    <a:pt x="65989" y="19939"/>
                  </a:lnTo>
                  <a:lnTo>
                    <a:pt x="68453" y="24625"/>
                  </a:lnTo>
                  <a:lnTo>
                    <a:pt x="70485" y="27127"/>
                  </a:lnTo>
                  <a:lnTo>
                    <a:pt x="81051" y="37211"/>
                  </a:lnTo>
                  <a:lnTo>
                    <a:pt x="83197" y="39573"/>
                  </a:lnTo>
                  <a:lnTo>
                    <a:pt x="84277" y="41935"/>
                  </a:lnTo>
                  <a:lnTo>
                    <a:pt x="84277" y="45974"/>
                  </a:lnTo>
                  <a:lnTo>
                    <a:pt x="83997" y="47244"/>
                  </a:lnTo>
                  <a:lnTo>
                    <a:pt x="82296" y="49949"/>
                  </a:lnTo>
                  <a:lnTo>
                    <a:pt x="80772" y="50888"/>
                  </a:lnTo>
                  <a:lnTo>
                    <a:pt x="77546" y="51015"/>
                  </a:lnTo>
                  <a:lnTo>
                    <a:pt x="76365" y="50469"/>
                  </a:lnTo>
                  <a:lnTo>
                    <a:pt x="73914" y="47828"/>
                  </a:lnTo>
                  <a:lnTo>
                    <a:pt x="73037" y="45389"/>
                  </a:lnTo>
                  <a:lnTo>
                    <a:pt x="72669" y="42049"/>
                  </a:lnTo>
                  <a:lnTo>
                    <a:pt x="64439" y="42646"/>
                  </a:lnTo>
                  <a:lnTo>
                    <a:pt x="75780" y="58928"/>
                  </a:lnTo>
                  <a:lnTo>
                    <a:pt x="80987" y="58928"/>
                  </a:lnTo>
                  <a:lnTo>
                    <a:pt x="82575" y="58712"/>
                  </a:lnTo>
                  <a:lnTo>
                    <a:pt x="86525" y="57480"/>
                  </a:lnTo>
                  <a:lnTo>
                    <a:pt x="88519" y="56134"/>
                  </a:lnTo>
                  <a:lnTo>
                    <a:pt x="92036" y="51346"/>
                  </a:lnTo>
                  <a:lnTo>
                    <a:pt x="93078" y="47929"/>
                  </a:lnTo>
                  <a:close/>
                </a:path>
                <a:path w="366395" h="117475">
                  <a:moveTo>
                    <a:pt x="108572" y="106616"/>
                  </a:moveTo>
                  <a:lnTo>
                    <a:pt x="106324" y="99707"/>
                  </a:lnTo>
                  <a:lnTo>
                    <a:pt x="99796" y="102870"/>
                  </a:lnTo>
                  <a:lnTo>
                    <a:pt x="100787" y="95669"/>
                  </a:lnTo>
                  <a:lnTo>
                    <a:pt x="93535" y="95669"/>
                  </a:lnTo>
                  <a:lnTo>
                    <a:pt x="94526" y="102768"/>
                  </a:lnTo>
                  <a:lnTo>
                    <a:pt x="88265" y="99707"/>
                  </a:lnTo>
                  <a:lnTo>
                    <a:pt x="85877" y="106616"/>
                  </a:lnTo>
                  <a:lnTo>
                    <a:pt x="92786" y="107784"/>
                  </a:lnTo>
                  <a:lnTo>
                    <a:pt x="87718" y="112826"/>
                  </a:lnTo>
                  <a:lnTo>
                    <a:pt x="93764" y="117233"/>
                  </a:lnTo>
                  <a:lnTo>
                    <a:pt x="97104" y="110947"/>
                  </a:lnTo>
                  <a:lnTo>
                    <a:pt x="100380" y="117233"/>
                  </a:lnTo>
                  <a:lnTo>
                    <a:pt x="106324" y="112826"/>
                  </a:lnTo>
                  <a:lnTo>
                    <a:pt x="101574" y="107873"/>
                  </a:lnTo>
                  <a:lnTo>
                    <a:pt x="108572" y="106616"/>
                  </a:lnTo>
                  <a:close/>
                </a:path>
                <a:path w="366395" h="117475">
                  <a:moveTo>
                    <a:pt x="127609" y="47929"/>
                  </a:moveTo>
                  <a:lnTo>
                    <a:pt x="114312" y="24434"/>
                  </a:lnTo>
                  <a:lnTo>
                    <a:pt x="113030" y="23215"/>
                  </a:lnTo>
                  <a:lnTo>
                    <a:pt x="109918" y="19443"/>
                  </a:lnTo>
                  <a:lnTo>
                    <a:pt x="108800" y="16776"/>
                  </a:lnTo>
                  <a:lnTo>
                    <a:pt x="108800" y="12446"/>
                  </a:lnTo>
                  <a:lnTo>
                    <a:pt x="109131" y="11061"/>
                  </a:lnTo>
                  <a:lnTo>
                    <a:pt x="110617" y="8521"/>
                  </a:lnTo>
                  <a:lnTo>
                    <a:pt x="111823" y="7810"/>
                  </a:lnTo>
                  <a:lnTo>
                    <a:pt x="114909" y="7810"/>
                  </a:lnTo>
                  <a:lnTo>
                    <a:pt x="116052" y="8293"/>
                  </a:lnTo>
                  <a:lnTo>
                    <a:pt x="117944" y="10541"/>
                  </a:lnTo>
                  <a:lnTo>
                    <a:pt x="118605" y="12382"/>
                  </a:lnTo>
                  <a:lnTo>
                    <a:pt x="118859" y="14744"/>
                  </a:lnTo>
                  <a:lnTo>
                    <a:pt x="127127" y="13220"/>
                  </a:lnTo>
                  <a:lnTo>
                    <a:pt x="116255" y="0"/>
                  </a:lnTo>
                  <a:lnTo>
                    <a:pt x="109982" y="0"/>
                  </a:lnTo>
                  <a:lnTo>
                    <a:pt x="107302" y="812"/>
                  </a:lnTo>
                  <a:lnTo>
                    <a:pt x="101625" y="5143"/>
                  </a:lnTo>
                  <a:lnTo>
                    <a:pt x="99872" y="9105"/>
                  </a:lnTo>
                  <a:lnTo>
                    <a:pt x="99872" y="17233"/>
                  </a:lnTo>
                  <a:lnTo>
                    <a:pt x="100520" y="19939"/>
                  </a:lnTo>
                  <a:lnTo>
                    <a:pt x="102984" y="24625"/>
                  </a:lnTo>
                  <a:lnTo>
                    <a:pt x="105016" y="27127"/>
                  </a:lnTo>
                  <a:lnTo>
                    <a:pt x="115557" y="37211"/>
                  </a:lnTo>
                  <a:lnTo>
                    <a:pt x="117716" y="39573"/>
                  </a:lnTo>
                  <a:lnTo>
                    <a:pt x="118808" y="41935"/>
                  </a:lnTo>
                  <a:lnTo>
                    <a:pt x="118808" y="45974"/>
                  </a:lnTo>
                  <a:lnTo>
                    <a:pt x="118516" y="47244"/>
                  </a:lnTo>
                  <a:lnTo>
                    <a:pt x="116801" y="49949"/>
                  </a:lnTo>
                  <a:lnTo>
                    <a:pt x="115303" y="50888"/>
                  </a:lnTo>
                  <a:lnTo>
                    <a:pt x="112077" y="51015"/>
                  </a:lnTo>
                  <a:lnTo>
                    <a:pt x="110871" y="50469"/>
                  </a:lnTo>
                  <a:lnTo>
                    <a:pt x="108445" y="47828"/>
                  </a:lnTo>
                  <a:lnTo>
                    <a:pt x="107556" y="45389"/>
                  </a:lnTo>
                  <a:lnTo>
                    <a:pt x="107200" y="42049"/>
                  </a:lnTo>
                  <a:lnTo>
                    <a:pt x="98971" y="42646"/>
                  </a:lnTo>
                  <a:lnTo>
                    <a:pt x="110312" y="58928"/>
                  </a:lnTo>
                  <a:lnTo>
                    <a:pt x="115519" y="58928"/>
                  </a:lnTo>
                  <a:lnTo>
                    <a:pt x="117106" y="58712"/>
                  </a:lnTo>
                  <a:lnTo>
                    <a:pt x="121056" y="57480"/>
                  </a:lnTo>
                  <a:lnTo>
                    <a:pt x="123024" y="56134"/>
                  </a:lnTo>
                  <a:lnTo>
                    <a:pt x="126568" y="51346"/>
                  </a:lnTo>
                  <a:lnTo>
                    <a:pt x="127609" y="47929"/>
                  </a:lnTo>
                  <a:close/>
                </a:path>
                <a:path w="366395" h="117475">
                  <a:moveTo>
                    <a:pt x="137185" y="106616"/>
                  </a:moveTo>
                  <a:lnTo>
                    <a:pt x="134950" y="99707"/>
                  </a:lnTo>
                  <a:lnTo>
                    <a:pt x="128409" y="102870"/>
                  </a:lnTo>
                  <a:lnTo>
                    <a:pt x="129413" y="95669"/>
                  </a:lnTo>
                  <a:lnTo>
                    <a:pt x="122148" y="95669"/>
                  </a:lnTo>
                  <a:lnTo>
                    <a:pt x="123151" y="102768"/>
                  </a:lnTo>
                  <a:lnTo>
                    <a:pt x="116878" y="99707"/>
                  </a:lnTo>
                  <a:lnTo>
                    <a:pt x="114515" y="106616"/>
                  </a:lnTo>
                  <a:lnTo>
                    <a:pt x="121424" y="107784"/>
                  </a:lnTo>
                  <a:lnTo>
                    <a:pt x="116344" y="112826"/>
                  </a:lnTo>
                  <a:lnTo>
                    <a:pt x="122377" y="117233"/>
                  </a:lnTo>
                  <a:lnTo>
                    <a:pt x="125717" y="110947"/>
                  </a:lnTo>
                  <a:lnTo>
                    <a:pt x="129019" y="117233"/>
                  </a:lnTo>
                  <a:lnTo>
                    <a:pt x="134950" y="112826"/>
                  </a:lnTo>
                  <a:lnTo>
                    <a:pt x="130200" y="107873"/>
                  </a:lnTo>
                  <a:lnTo>
                    <a:pt x="137185" y="106616"/>
                  </a:lnTo>
                  <a:close/>
                </a:path>
                <a:path w="366395" h="117475">
                  <a:moveTo>
                    <a:pt x="165823" y="106616"/>
                  </a:moveTo>
                  <a:lnTo>
                    <a:pt x="163588" y="99707"/>
                  </a:lnTo>
                  <a:lnTo>
                    <a:pt x="157035" y="102870"/>
                  </a:lnTo>
                  <a:lnTo>
                    <a:pt x="158051" y="95669"/>
                  </a:lnTo>
                  <a:lnTo>
                    <a:pt x="150774" y="95669"/>
                  </a:lnTo>
                  <a:lnTo>
                    <a:pt x="151790" y="102768"/>
                  </a:lnTo>
                  <a:lnTo>
                    <a:pt x="145529" y="99707"/>
                  </a:lnTo>
                  <a:lnTo>
                    <a:pt x="143141" y="106616"/>
                  </a:lnTo>
                  <a:lnTo>
                    <a:pt x="150050" y="107784"/>
                  </a:lnTo>
                  <a:lnTo>
                    <a:pt x="144970" y="112826"/>
                  </a:lnTo>
                  <a:lnTo>
                    <a:pt x="151003" y="117233"/>
                  </a:lnTo>
                  <a:lnTo>
                    <a:pt x="154343" y="110947"/>
                  </a:lnTo>
                  <a:lnTo>
                    <a:pt x="157632" y="117233"/>
                  </a:lnTo>
                  <a:lnTo>
                    <a:pt x="163588" y="112826"/>
                  </a:lnTo>
                  <a:lnTo>
                    <a:pt x="158813" y="107873"/>
                  </a:lnTo>
                  <a:lnTo>
                    <a:pt x="165823" y="106616"/>
                  </a:lnTo>
                  <a:close/>
                </a:path>
                <a:path w="366395" h="117475">
                  <a:moveTo>
                    <a:pt x="176784" y="736"/>
                  </a:moveTo>
                  <a:lnTo>
                    <a:pt x="167716" y="736"/>
                  </a:lnTo>
                  <a:lnTo>
                    <a:pt x="163525" y="31508"/>
                  </a:lnTo>
                  <a:lnTo>
                    <a:pt x="159004" y="736"/>
                  </a:lnTo>
                  <a:lnTo>
                    <a:pt x="149936" y="736"/>
                  </a:lnTo>
                  <a:lnTo>
                    <a:pt x="145770" y="31534"/>
                  </a:lnTo>
                  <a:lnTo>
                    <a:pt x="141249" y="736"/>
                  </a:lnTo>
                  <a:lnTo>
                    <a:pt x="132207" y="736"/>
                  </a:lnTo>
                  <a:lnTo>
                    <a:pt x="141795" y="58229"/>
                  </a:lnTo>
                  <a:lnTo>
                    <a:pt x="150063" y="58229"/>
                  </a:lnTo>
                  <a:lnTo>
                    <a:pt x="154673" y="26606"/>
                  </a:lnTo>
                  <a:lnTo>
                    <a:pt x="159588" y="58229"/>
                  </a:lnTo>
                  <a:lnTo>
                    <a:pt x="167817" y="58229"/>
                  </a:lnTo>
                  <a:lnTo>
                    <a:pt x="176784" y="736"/>
                  </a:lnTo>
                  <a:close/>
                </a:path>
                <a:path w="366395" h="117475">
                  <a:moveTo>
                    <a:pt x="194449" y="106616"/>
                  </a:moveTo>
                  <a:lnTo>
                    <a:pt x="192214" y="99707"/>
                  </a:lnTo>
                  <a:lnTo>
                    <a:pt x="185661" y="102870"/>
                  </a:lnTo>
                  <a:lnTo>
                    <a:pt x="186677" y="95669"/>
                  </a:lnTo>
                  <a:lnTo>
                    <a:pt x="179387" y="95669"/>
                  </a:lnTo>
                  <a:lnTo>
                    <a:pt x="180403" y="102768"/>
                  </a:lnTo>
                  <a:lnTo>
                    <a:pt x="174142" y="99707"/>
                  </a:lnTo>
                  <a:lnTo>
                    <a:pt x="171754" y="106616"/>
                  </a:lnTo>
                  <a:lnTo>
                    <a:pt x="178663" y="107784"/>
                  </a:lnTo>
                  <a:lnTo>
                    <a:pt x="173583" y="112826"/>
                  </a:lnTo>
                  <a:lnTo>
                    <a:pt x="179616" y="117233"/>
                  </a:lnTo>
                  <a:lnTo>
                    <a:pt x="182956" y="110947"/>
                  </a:lnTo>
                  <a:lnTo>
                    <a:pt x="186258" y="117233"/>
                  </a:lnTo>
                  <a:lnTo>
                    <a:pt x="192214" y="112826"/>
                  </a:lnTo>
                  <a:lnTo>
                    <a:pt x="187464" y="107873"/>
                  </a:lnTo>
                  <a:lnTo>
                    <a:pt x="194449" y="106616"/>
                  </a:lnTo>
                  <a:close/>
                </a:path>
                <a:path w="366395" h="117475">
                  <a:moveTo>
                    <a:pt x="210121" y="9956"/>
                  </a:moveTo>
                  <a:lnTo>
                    <a:pt x="209575" y="8636"/>
                  </a:lnTo>
                  <a:lnTo>
                    <a:pt x="208775" y="6731"/>
                  </a:lnTo>
                  <a:lnTo>
                    <a:pt x="203454" y="1358"/>
                  </a:lnTo>
                  <a:lnTo>
                    <a:pt x="201104" y="381"/>
                  </a:lnTo>
                  <a:lnTo>
                    <a:pt x="201104" y="12217"/>
                  </a:lnTo>
                  <a:lnTo>
                    <a:pt x="201104" y="46431"/>
                  </a:lnTo>
                  <a:lnTo>
                    <a:pt x="200634" y="47625"/>
                  </a:lnTo>
                  <a:lnTo>
                    <a:pt x="198716" y="49530"/>
                  </a:lnTo>
                  <a:lnTo>
                    <a:pt x="197535" y="50012"/>
                  </a:lnTo>
                  <a:lnTo>
                    <a:pt x="194805" y="50012"/>
                  </a:lnTo>
                  <a:lnTo>
                    <a:pt x="193624" y="49530"/>
                  </a:lnTo>
                  <a:lnTo>
                    <a:pt x="191693" y="47625"/>
                  </a:lnTo>
                  <a:lnTo>
                    <a:pt x="191198" y="46431"/>
                  </a:lnTo>
                  <a:lnTo>
                    <a:pt x="191198" y="12217"/>
                  </a:lnTo>
                  <a:lnTo>
                    <a:pt x="191693" y="11036"/>
                  </a:lnTo>
                  <a:lnTo>
                    <a:pt x="193624" y="9118"/>
                  </a:lnTo>
                  <a:lnTo>
                    <a:pt x="194805" y="8636"/>
                  </a:lnTo>
                  <a:lnTo>
                    <a:pt x="197535" y="8636"/>
                  </a:lnTo>
                  <a:lnTo>
                    <a:pt x="198716" y="9118"/>
                  </a:lnTo>
                  <a:lnTo>
                    <a:pt x="200634" y="11036"/>
                  </a:lnTo>
                  <a:lnTo>
                    <a:pt x="201104" y="12217"/>
                  </a:lnTo>
                  <a:lnTo>
                    <a:pt x="201104" y="381"/>
                  </a:lnTo>
                  <a:lnTo>
                    <a:pt x="200215" y="0"/>
                  </a:lnTo>
                  <a:lnTo>
                    <a:pt x="192646" y="0"/>
                  </a:lnTo>
                  <a:lnTo>
                    <a:pt x="189433" y="1333"/>
                  </a:lnTo>
                  <a:lnTo>
                    <a:pt x="184073" y="6705"/>
                  </a:lnTo>
                  <a:lnTo>
                    <a:pt x="182727" y="9956"/>
                  </a:lnTo>
                  <a:lnTo>
                    <a:pt x="182740" y="48971"/>
                  </a:lnTo>
                  <a:lnTo>
                    <a:pt x="184061" y="52197"/>
                  </a:lnTo>
                  <a:lnTo>
                    <a:pt x="189369" y="57569"/>
                  </a:lnTo>
                  <a:lnTo>
                    <a:pt x="192608" y="58928"/>
                  </a:lnTo>
                  <a:lnTo>
                    <a:pt x="200190" y="58928"/>
                  </a:lnTo>
                  <a:lnTo>
                    <a:pt x="203403" y="57594"/>
                  </a:lnTo>
                  <a:lnTo>
                    <a:pt x="208775" y="52247"/>
                  </a:lnTo>
                  <a:lnTo>
                    <a:pt x="209702" y="50012"/>
                  </a:lnTo>
                  <a:lnTo>
                    <a:pt x="210121" y="48971"/>
                  </a:lnTo>
                  <a:lnTo>
                    <a:pt x="210121" y="9956"/>
                  </a:lnTo>
                  <a:close/>
                </a:path>
                <a:path w="366395" h="117475">
                  <a:moveTo>
                    <a:pt x="223062" y="106616"/>
                  </a:moveTo>
                  <a:lnTo>
                    <a:pt x="220827" y="99707"/>
                  </a:lnTo>
                  <a:lnTo>
                    <a:pt x="214299" y="102870"/>
                  </a:lnTo>
                  <a:lnTo>
                    <a:pt x="215290" y="95669"/>
                  </a:lnTo>
                  <a:lnTo>
                    <a:pt x="208038" y="95669"/>
                  </a:lnTo>
                  <a:lnTo>
                    <a:pt x="209029" y="102768"/>
                  </a:lnTo>
                  <a:lnTo>
                    <a:pt x="202768" y="99707"/>
                  </a:lnTo>
                  <a:lnTo>
                    <a:pt x="200380" y="106616"/>
                  </a:lnTo>
                  <a:lnTo>
                    <a:pt x="207289" y="107784"/>
                  </a:lnTo>
                  <a:lnTo>
                    <a:pt x="202222" y="112826"/>
                  </a:lnTo>
                  <a:lnTo>
                    <a:pt x="208254" y="117233"/>
                  </a:lnTo>
                  <a:lnTo>
                    <a:pt x="211594" y="110947"/>
                  </a:lnTo>
                  <a:lnTo>
                    <a:pt x="214871" y="117233"/>
                  </a:lnTo>
                  <a:lnTo>
                    <a:pt x="220827" y="112826"/>
                  </a:lnTo>
                  <a:lnTo>
                    <a:pt x="216077" y="107873"/>
                  </a:lnTo>
                  <a:lnTo>
                    <a:pt x="223062" y="106616"/>
                  </a:lnTo>
                  <a:close/>
                </a:path>
                <a:path w="366395" h="117475">
                  <a:moveTo>
                    <a:pt x="246748" y="58229"/>
                  </a:moveTo>
                  <a:lnTo>
                    <a:pt x="241223" y="36576"/>
                  </a:lnTo>
                  <a:lnTo>
                    <a:pt x="240347" y="33134"/>
                  </a:lnTo>
                  <a:lnTo>
                    <a:pt x="243433" y="30327"/>
                  </a:lnTo>
                  <a:lnTo>
                    <a:pt x="244475" y="27990"/>
                  </a:lnTo>
                  <a:lnTo>
                    <a:pt x="244970" y="26898"/>
                  </a:lnTo>
                  <a:lnTo>
                    <a:pt x="244970" y="10312"/>
                  </a:lnTo>
                  <a:lnTo>
                    <a:pt x="244754" y="9601"/>
                  </a:lnTo>
                  <a:lnTo>
                    <a:pt x="243979" y="7061"/>
                  </a:lnTo>
                  <a:lnTo>
                    <a:pt x="239737" y="2070"/>
                  </a:lnTo>
                  <a:lnTo>
                    <a:pt x="236550" y="876"/>
                  </a:lnTo>
                  <a:lnTo>
                    <a:pt x="236550" y="11264"/>
                  </a:lnTo>
                  <a:lnTo>
                    <a:pt x="236550" y="24371"/>
                  </a:lnTo>
                  <a:lnTo>
                    <a:pt x="236067" y="25565"/>
                  </a:lnTo>
                  <a:lnTo>
                    <a:pt x="234137" y="27520"/>
                  </a:lnTo>
                  <a:lnTo>
                    <a:pt x="232981" y="27990"/>
                  </a:lnTo>
                  <a:lnTo>
                    <a:pt x="226402" y="27990"/>
                  </a:lnTo>
                  <a:lnTo>
                    <a:pt x="226402" y="9601"/>
                  </a:lnTo>
                  <a:lnTo>
                    <a:pt x="234911" y="9601"/>
                  </a:lnTo>
                  <a:lnTo>
                    <a:pt x="236550" y="11264"/>
                  </a:lnTo>
                  <a:lnTo>
                    <a:pt x="236550" y="876"/>
                  </a:lnTo>
                  <a:lnTo>
                    <a:pt x="236194" y="736"/>
                  </a:lnTo>
                  <a:lnTo>
                    <a:pt x="217754" y="736"/>
                  </a:lnTo>
                  <a:lnTo>
                    <a:pt x="217754" y="58229"/>
                  </a:lnTo>
                  <a:lnTo>
                    <a:pt x="226402" y="58229"/>
                  </a:lnTo>
                  <a:lnTo>
                    <a:pt x="226402" y="36576"/>
                  </a:lnTo>
                  <a:lnTo>
                    <a:pt x="232168" y="36576"/>
                  </a:lnTo>
                  <a:lnTo>
                    <a:pt x="237401" y="58229"/>
                  </a:lnTo>
                  <a:lnTo>
                    <a:pt x="246748" y="58229"/>
                  </a:lnTo>
                  <a:close/>
                </a:path>
                <a:path w="366395" h="117475">
                  <a:moveTo>
                    <a:pt x="251688" y="106616"/>
                  </a:moveTo>
                  <a:lnTo>
                    <a:pt x="249453" y="99707"/>
                  </a:lnTo>
                  <a:lnTo>
                    <a:pt x="242912" y="102870"/>
                  </a:lnTo>
                  <a:lnTo>
                    <a:pt x="243928" y="95669"/>
                  </a:lnTo>
                  <a:lnTo>
                    <a:pt x="236651" y="95669"/>
                  </a:lnTo>
                  <a:lnTo>
                    <a:pt x="237642" y="102768"/>
                  </a:lnTo>
                  <a:lnTo>
                    <a:pt x="231381" y="99707"/>
                  </a:lnTo>
                  <a:lnTo>
                    <a:pt x="229019" y="106616"/>
                  </a:lnTo>
                  <a:lnTo>
                    <a:pt x="235927" y="107784"/>
                  </a:lnTo>
                  <a:lnTo>
                    <a:pt x="230847" y="112826"/>
                  </a:lnTo>
                  <a:lnTo>
                    <a:pt x="236880" y="117233"/>
                  </a:lnTo>
                  <a:lnTo>
                    <a:pt x="240220" y="110947"/>
                  </a:lnTo>
                  <a:lnTo>
                    <a:pt x="243522" y="117233"/>
                  </a:lnTo>
                  <a:lnTo>
                    <a:pt x="249453" y="112826"/>
                  </a:lnTo>
                  <a:lnTo>
                    <a:pt x="244703" y="107873"/>
                  </a:lnTo>
                  <a:lnTo>
                    <a:pt x="251688" y="106616"/>
                  </a:lnTo>
                  <a:close/>
                </a:path>
                <a:path w="366395" h="117475">
                  <a:moveTo>
                    <a:pt x="280327" y="106616"/>
                  </a:moveTo>
                  <a:lnTo>
                    <a:pt x="278066" y="99707"/>
                  </a:lnTo>
                  <a:lnTo>
                    <a:pt x="271538" y="102870"/>
                  </a:lnTo>
                  <a:lnTo>
                    <a:pt x="272554" y="95669"/>
                  </a:lnTo>
                  <a:lnTo>
                    <a:pt x="265277" y="95669"/>
                  </a:lnTo>
                  <a:lnTo>
                    <a:pt x="266293" y="102768"/>
                  </a:lnTo>
                  <a:lnTo>
                    <a:pt x="260019" y="99707"/>
                  </a:lnTo>
                  <a:lnTo>
                    <a:pt x="257644" y="106616"/>
                  </a:lnTo>
                  <a:lnTo>
                    <a:pt x="264541" y="107784"/>
                  </a:lnTo>
                  <a:lnTo>
                    <a:pt x="259461" y="112826"/>
                  </a:lnTo>
                  <a:lnTo>
                    <a:pt x="265506" y="117233"/>
                  </a:lnTo>
                  <a:lnTo>
                    <a:pt x="268846" y="110947"/>
                  </a:lnTo>
                  <a:lnTo>
                    <a:pt x="272135" y="117233"/>
                  </a:lnTo>
                  <a:lnTo>
                    <a:pt x="278066" y="112826"/>
                  </a:lnTo>
                  <a:lnTo>
                    <a:pt x="273316" y="107873"/>
                  </a:lnTo>
                  <a:lnTo>
                    <a:pt x="280327" y="106616"/>
                  </a:lnTo>
                  <a:close/>
                </a:path>
                <a:path w="366395" h="117475">
                  <a:moveTo>
                    <a:pt x="281330" y="10655"/>
                  </a:moveTo>
                  <a:lnTo>
                    <a:pt x="280873" y="9563"/>
                  </a:lnTo>
                  <a:lnTo>
                    <a:pt x="279996" y="7429"/>
                  </a:lnTo>
                  <a:lnTo>
                    <a:pt x="274726" y="2044"/>
                  </a:lnTo>
                  <a:lnTo>
                    <a:pt x="272910" y="1295"/>
                  </a:lnTo>
                  <a:lnTo>
                    <a:pt x="272910" y="13182"/>
                  </a:lnTo>
                  <a:lnTo>
                    <a:pt x="272910" y="45999"/>
                  </a:lnTo>
                  <a:lnTo>
                    <a:pt x="272427" y="47167"/>
                  </a:lnTo>
                  <a:lnTo>
                    <a:pt x="270535" y="49161"/>
                  </a:lnTo>
                  <a:lnTo>
                    <a:pt x="269379" y="49657"/>
                  </a:lnTo>
                  <a:lnTo>
                    <a:pt x="262801" y="49657"/>
                  </a:lnTo>
                  <a:lnTo>
                    <a:pt x="262801" y="9563"/>
                  </a:lnTo>
                  <a:lnTo>
                    <a:pt x="269354" y="9563"/>
                  </a:lnTo>
                  <a:lnTo>
                    <a:pt x="270497" y="10033"/>
                  </a:lnTo>
                  <a:lnTo>
                    <a:pt x="272427" y="11988"/>
                  </a:lnTo>
                  <a:lnTo>
                    <a:pt x="272910" y="13182"/>
                  </a:lnTo>
                  <a:lnTo>
                    <a:pt x="272910" y="1295"/>
                  </a:lnTo>
                  <a:lnTo>
                    <a:pt x="271513" y="698"/>
                  </a:lnTo>
                  <a:lnTo>
                    <a:pt x="254152" y="698"/>
                  </a:lnTo>
                  <a:lnTo>
                    <a:pt x="254152" y="58229"/>
                  </a:lnTo>
                  <a:lnTo>
                    <a:pt x="271500" y="58229"/>
                  </a:lnTo>
                  <a:lnTo>
                    <a:pt x="274688" y="56883"/>
                  </a:lnTo>
                  <a:lnTo>
                    <a:pt x="279996" y="51511"/>
                  </a:lnTo>
                  <a:lnTo>
                    <a:pt x="280758" y="49657"/>
                  </a:lnTo>
                  <a:lnTo>
                    <a:pt x="281330" y="48272"/>
                  </a:lnTo>
                  <a:lnTo>
                    <a:pt x="281330" y="10655"/>
                  </a:lnTo>
                  <a:close/>
                </a:path>
                <a:path w="366395" h="117475">
                  <a:moveTo>
                    <a:pt x="308952" y="106616"/>
                  </a:moveTo>
                  <a:lnTo>
                    <a:pt x="306705" y="99707"/>
                  </a:lnTo>
                  <a:lnTo>
                    <a:pt x="300151" y="102870"/>
                  </a:lnTo>
                  <a:lnTo>
                    <a:pt x="301167" y="95669"/>
                  </a:lnTo>
                  <a:lnTo>
                    <a:pt x="293890" y="95669"/>
                  </a:lnTo>
                  <a:lnTo>
                    <a:pt x="294906" y="102768"/>
                  </a:lnTo>
                  <a:lnTo>
                    <a:pt x="288645" y="99707"/>
                  </a:lnTo>
                  <a:lnTo>
                    <a:pt x="286258" y="106616"/>
                  </a:lnTo>
                  <a:lnTo>
                    <a:pt x="293166" y="107784"/>
                  </a:lnTo>
                  <a:lnTo>
                    <a:pt x="288086" y="112826"/>
                  </a:lnTo>
                  <a:lnTo>
                    <a:pt x="294144" y="117233"/>
                  </a:lnTo>
                  <a:lnTo>
                    <a:pt x="297459" y="110947"/>
                  </a:lnTo>
                  <a:lnTo>
                    <a:pt x="300761" y="117233"/>
                  </a:lnTo>
                  <a:lnTo>
                    <a:pt x="306705" y="112826"/>
                  </a:lnTo>
                  <a:lnTo>
                    <a:pt x="301942" y="107873"/>
                  </a:lnTo>
                  <a:lnTo>
                    <a:pt x="308952" y="106616"/>
                  </a:lnTo>
                  <a:close/>
                </a:path>
                <a:path w="366395" h="117475">
                  <a:moveTo>
                    <a:pt x="337566" y="106616"/>
                  </a:moveTo>
                  <a:lnTo>
                    <a:pt x="335330" y="99707"/>
                  </a:lnTo>
                  <a:lnTo>
                    <a:pt x="328803" y="102870"/>
                  </a:lnTo>
                  <a:lnTo>
                    <a:pt x="329793" y="95669"/>
                  </a:lnTo>
                  <a:lnTo>
                    <a:pt x="322529" y="95669"/>
                  </a:lnTo>
                  <a:lnTo>
                    <a:pt x="323532" y="102768"/>
                  </a:lnTo>
                  <a:lnTo>
                    <a:pt x="317271" y="99707"/>
                  </a:lnTo>
                  <a:lnTo>
                    <a:pt x="314896" y="106616"/>
                  </a:lnTo>
                  <a:lnTo>
                    <a:pt x="321792" y="107784"/>
                  </a:lnTo>
                  <a:lnTo>
                    <a:pt x="316725" y="112826"/>
                  </a:lnTo>
                  <a:lnTo>
                    <a:pt x="322757" y="117233"/>
                  </a:lnTo>
                  <a:lnTo>
                    <a:pt x="326097" y="110947"/>
                  </a:lnTo>
                  <a:lnTo>
                    <a:pt x="329374" y="117233"/>
                  </a:lnTo>
                  <a:lnTo>
                    <a:pt x="335330" y="112826"/>
                  </a:lnTo>
                  <a:lnTo>
                    <a:pt x="330581" y="107873"/>
                  </a:lnTo>
                  <a:lnTo>
                    <a:pt x="337566" y="106616"/>
                  </a:lnTo>
                  <a:close/>
                </a:path>
                <a:path w="366395" h="117475">
                  <a:moveTo>
                    <a:pt x="366191" y="106616"/>
                  </a:moveTo>
                  <a:lnTo>
                    <a:pt x="363943" y="99707"/>
                  </a:lnTo>
                  <a:lnTo>
                    <a:pt x="357416" y="102870"/>
                  </a:lnTo>
                  <a:lnTo>
                    <a:pt x="358406" y="95669"/>
                  </a:lnTo>
                  <a:lnTo>
                    <a:pt x="351155" y="95669"/>
                  </a:lnTo>
                  <a:lnTo>
                    <a:pt x="352145" y="102768"/>
                  </a:lnTo>
                  <a:lnTo>
                    <a:pt x="345884" y="99707"/>
                  </a:lnTo>
                  <a:lnTo>
                    <a:pt x="343522" y="106616"/>
                  </a:lnTo>
                  <a:lnTo>
                    <a:pt x="350431" y="107784"/>
                  </a:lnTo>
                  <a:lnTo>
                    <a:pt x="345351" y="112826"/>
                  </a:lnTo>
                  <a:lnTo>
                    <a:pt x="351383" y="117233"/>
                  </a:lnTo>
                  <a:lnTo>
                    <a:pt x="354723" y="110947"/>
                  </a:lnTo>
                  <a:lnTo>
                    <a:pt x="358013" y="117233"/>
                  </a:lnTo>
                  <a:lnTo>
                    <a:pt x="363943" y="112826"/>
                  </a:lnTo>
                  <a:lnTo>
                    <a:pt x="359194" y="107873"/>
                  </a:lnTo>
                  <a:lnTo>
                    <a:pt x="366191" y="106616"/>
                  </a:lnTo>
                  <a:close/>
                </a:path>
              </a:pathLst>
            </a:custGeom>
            <a:solidFill>
              <a:srgbClr val="383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08816" y="5752575"/>
              <a:ext cx="953135" cy="648335"/>
            </a:xfrm>
            <a:custGeom>
              <a:avLst/>
              <a:gdLst/>
              <a:ahLst/>
              <a:cxnLst/>
              <a:rect l="l" t="t" r="r" b="b"/>
              <a:pathLst>
                <a:path w="953135" h="648335">
                  <a:moveTo>
                    <a:pt x="716185" y="559007"/>
                  </a:moveTo>
                  <a:lnTo>
                    <a:pt x="162408" y="559007"/>
                  </a:lnTo>
                  <a:lnTo>
                    <a:pt x="216350" y="556951"/>
                  </a:lnTo>
                  <a:lnTo>
                    <a:pt x="269317" y="550887"/>
                  </a:lnTo>
                  <a:lnTo>
                    <a:pt x="321156" y="540963"/>
                  </a:lnTo>
                  <a:lnTo>
                    <a:pt x="371715" y="527331"/>
                  </a:lnTo>
                  <a:lnTo>
                    <a:pt x="420838" y="510142"/>
                  </a:lnTo>
                  <a:lnTo>
                    <a:pt x="716185" y="510142"/>
                  </a:lnTo>
                  <a:lnTo>
                    <a:pt x="716185" y="559007"/>
                  </a:lnTo>
                  <a:close/>
                </a:path>
                <a:path w="953135" h="648335">
                  <a:moveTo>
                    <a:pt x="716185" y="647807"/>
                  </a:moveTo>
                  <a:lnTo>
                    <a:pt x="0" y="647807"/>
                  </a:lnTo>
                  <a:lnTo>
                    <a:pt x="20635" y="544605"/>
                  </a:lnTo>
                  <a:lnTo>
                    <a:pt x="55368" y="550841"/>
                  </a:lnTo>
                  <a:lnTo>
                    <a:pt x="90604" y="555349"/>
                  </a:lnTo>
                  <a:lnTo>
                    <a:pt x="126298" y="558085"/>
                  </a:lnTo>
                  <a:lnTo>
                    <a:pt x="162408" y="559007"/>
                  </a:lnTo>
                  <a:lnTo>
                    <a:pt x="716185" y="559007"/>
                  </a:lnTo>
                  <a:lnTo>
                    <a:pt x="716185" y="647807"/>
                  </a:lnTo>
                  <a:close/>
                </a:path>
                <a:path w="953135" h="648335">
                  <a:moveTo>
                    <a:pt x="952569" y="364568"/>
                  </a:moveTo>
                  <a:lnTo>
                    <a:pt x="900328" y="364568"/>
                  </a:lnTo>
                  <a:lnTo>
                    <a:pt x="900328" y="0"/>
                  </a:lnTo>
                  <a:lnTo>
                    <a:pt x="952569" y="0"/>
                  </a:lnTo>
                  <a:lnTo>
                    <a:pt x="952569" y="364568"/>
                  </a:lnTo>
                  <a:close/>
                </a:path>
              </a:pathLst>
            </a:custGeom>
            <a:solidFill>
              <a:srgbClr val="1238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29655" y="5752575"/>
              <a:ext cx="480059" cy="510540"/>
            </a:xfrm>
            <a:custGeom>
              <a:avLst/>
              <a:gdLst/>
              <a:ahLst/>
              <a:cxnLst/>
              <a:rect l="l" t="t" r="r" b="b"/>
              <a:pathLst>
                <a:path w="480060" h="510539">
                  <a:moveTo>
                    <a:pt x="295346" y="510142"/>
                  </a:moveTo>
                  <a:lnTo>
                    <a:pt x="0" y="510142"/>
                  </a:lnTo>
                  <a:lnTo>
                    <a:pt x="51934" y="487445"/>
                  </a:lnTo>
                  <a:lnTo>
                    <a:pt x="101772" y="460877"/>
                  </a:lnTo>
                  <a:lnTo>
                    <a:pt x="149316" y="430633"/>
                  </a:lnTo>
                  <a:lnTo>
                    <a:pt x="194367" y="396909"/>
                  </a:lnTo>
                  <a:lnTo>
                    <a:pt x="254552" y="396909"/>
                  </a:lnTo>
                  <a:lnTo>
                    <a:pt x="254552" y="342550"/>
                  </a:lnTo>
                  <a:lnTo>
                    <a:pt x="288211" y="306366"/>
                  </a:lnTo>
                  <a:lnTo>
                    <a:pt x="319432" y="268017"/>
                  </a:lnTo>
                  <a:lnTo>
                    <a:pt x="348080" y="227637"/>
                  </a:lnTo>
                  <a:lnTo>
                    <a:pt x="374020" y="185361"/>
                  </a:lnTo>
                  <a:lnTo>
                    <a:pt x="397117" y="141325"/>
                  </a:lnTo>
                  <a:lnTo>
                    <a:pt x="417237" y="95663"/>
                  </a:lnTo>
                  <a:lnTo>
                    <a:pt x="434245" y="48509"/>
                  </a:lnTo>
                  <a:lnTo>
                    <a:pt x="448007" y="0"/>
                  </a:lnTo>
                  <a:lnTo>
                    <a:pt x="479489" y="0"/>
                  </a:lnTo>
                  <a:lnTo>
                    <a:pt x="479489" y="364568"/>
                  </a:lnTo>
                  <a:lnTo>
                    <a:pt x="295346" y="364568"/>
                  </a:lnTo>
                  <a:lnTo>
                    <a:pt x="295346" y="510142"/>
                  </a:lnTo>
                  <a:close/>
                </a:path>
              </a:pathLst>
            </a:custGeom>
            <a:solidFill>
              <a:srgbClr val="6F9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24022" y="609512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85" y="54358"/>
                  </a:moveTo>
                  <a:lnTo>
                    <a:pt x="0" y="54358"/>
                  </a:lnTo>
                  <a:lnTo>
                    <a:pt x="15589" y="41390"/>
                  </a:lnTo>
                  <a:lnTo>
                    <a:pt x="30831" y="27998"/>
                  </a:lnTo>
                  <a:lnTo>
                    <a:pt x="45703" y="14197"/>
                  </a:lnTo>
                  <a:lnTo>
                    <a:pt x="60185" y="0"/>
                  </a:lnTo>
                  <a:lnTo>
                    <a:pt x="60185" y="54358"/>
                  </a:lnTo>
                  <a:close/>
                </a:path>
              </a:pathLst>
            </a:custGeom>
            <a:solidFill>
              <a:srgbClr val="BD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34980" y="6092483"/>
              <a:ext cx="228600" cy="40640"/>
            </a:xfrm>
            <a:custGeom>
              <a:avLst/>
              <a:gdLst/>
              <a:ahLst/>
              <a:cxnLst/>
              <a:rect l="l" t="t" r="r" b="b"/>
              <a:pathLst>
                <a:path w="228600" h="40639">
                  <a:moveTo>
                    <a:pt x="228109" y="40082"/>
                  </a:moveTo>
                  <a:lnTo>
                    <a:pt x="0" y="40082"/>
                  </a:lnTo>
                  <a:lnTo>
                    <a:pt x="26649" y="0"/>
                  </a:lnTo>
                  <a:lnTo>
                    <a:pt x="228109" y="0"/>
                  </a:lnTo>
                  <a:lnTo>
                    <a:pt x="228109" y="40082"/>
                  </a:lnTo>
                  <a:close/>
                </a:path>
              </a:pathLst>
            </a:custGeom>
            <a:solidFill>
              <a:srgbClr val="B56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61617" y="6128965"/>
              <a:ext cx="501650" cy="309880"/>
            </a:xfrm>
            <a:custGeom>
              <a:avLst/>
              <a:gdLst/>
              <a:ahLst/>
              <a:cxnLst/>
              <a:rect l="l" t="t" r="r" b="b"/>
              <a:pathLst>
                <a:path w="501650" h="309879">
                  <a:moveTo>
                    <a:pt x="439545" y="309627"/>
                  </a:moveTo>
                  <a:lnTo>
                    <a:pt x="0" y="309627"/>
                  </a:lnTo>
                  <a:lnTo>
                    <a:pt x="61947" y="0"/>
                  </a:lnTo>
                  <a:lnTo>
                    <a:pt x="501493" y="0"/>
                  </a:lnTo>
                  <a:lnTo>
                    <a:pt x="439545" y="309627"/>
                  </a:lnTo>
                  <a:close/>
                </a:path>
              </a:pathLst>
            </a:custGeom>
            <a:solidFill>
              <a:srgbClr val="CB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99690" y="6091962"/>
              <a:ext cx="228600" cy="40640"/>
            </a:xfrm>
            <a:custGeom>
              <a:avLst/>
              <a:gdLst/>
              <a:ahLst/>
              <a:cxnLst/>
              <a:rect l="l" t="t" r="r" b="b"/>
              <a:pathLst>
                <a:path w="228600" h="40639">
                  <a:moveTo>
                    <a:pt x="228109" y="40082"/>
                  </a:moveTo>
                  <a:lnTo>
                    <a:pt x="0" y="40082"/>
                  </a:lnTo>
                  <a:lnTo>
                    <a:pt x="0" y="0"/>
                  </a:lnTo>
                  <a:lnTo>
                    <a:pt x="201460" y="0"/>
                  </a:lnTo>
                  <a:lnTo>
                    <a:pt x="228109" y="40082"/>
                  </a:lnTo>
                  <a:close/>
                </a:path>
              </a:pathLst>
            </a:custGeom>
            <a:solidFill>
              <a:srgbClr val="F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99670" y="6128444"/>
              <a:ext cx="501650" cy="309880"/>
            </a:xfrm>
            <a:custGeom>
              <a:avLst/>
              <a:gdLst/>
              <a:ahLst/>
              <a:cxnLst/>
              <a:rect l="l" t="t" r="r" b="b"/>
              <a:pathLst>
                <a:path w="501650" h="309879">
                  <a:moveTo>
                    <a:pt x="501493" y="309648"/>
                  </a:moveTo>
                  <a:lnTo>
                    <a:pt x="61947" y="309648"/>
                  </a:lnTo>
                  <a:lnTo>
                    <a:pt x="0" y="0"/>
                  </a:lnTo>
                  <a:lnTo>
                    <a:pt x="439545" y="0"/>
                  </a:lnTo>
                  <a:lnTo>
                    <a:pt x="501493" y="309648"/>
                  </a:lnTo>
                  <a:close/>
                </a:path>
              </a:pathLst>
            </a:custGeom>
            <a:solidFill>
              <a:srgbClr val="F9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08816" y="6342611"/>
              <a:ext cx="12065" cy="57785"/>
            </a:xfrm>
            <a:custGeom>
              <a:avLst/>
              <a:gdLst/>
              <a:ahLst/>
              <a:cxnLst/>
              <a:rect l="l" t="t" r="r" b="b"/>
              <a:pathLst>
                <a:path w="12064" h="57785">
                  <a:moveTo>
                    <a:pt x="0" y="57771"/>
                  </a:moveTo>
                  <a:lnTo>
                    <a:pt x="11551" y="0"/>
                  </a:lnTo>
                  <a:lnTo>
                    <a:pt x="0" y="57771"/>
                  </a:lnTo>
                  <a:close/>
                </a:path>
              </a:pathLst>
            </a:custGeom>
            <a:solidFill>
              <a:srgbClr val="113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61617" y="6342611"/>
              <a:ext cx="459105" cy="96520"/>
            </a:xfrm>
            <a:custGeom>
              <a:avLst/>
              <a:gdLst/>
              <a:ahLst/>
              <a:cxnLst/>
              <a:rect l="l" t="t" r="r" b="b"/>
              <a:pathLst>
                <a:path w="459105" h="96520">
                  <a:moveTo>
                    <a:pt x="439545" y="95980"/>
                  </a:moveTo>
                  <a:lnTo>
                    <a:pt x="0" y="95980"/>
                  </a:lnTo>
                  <a:lnTo>
                    <a:pt x="103" y="95481"/>
                  </a:lnTo>
                  <a:lnTo>
                    <a:pt x="439545" y="95481"/>
                  </a:lnTo>
                  <a:lnTo>
                    <a:pt x="424862" y="21997"/>
                  </a:lnTo>
                  <a:lnTo>
                    <a:pt x="433633" y="16953"/>
                  </a:lnTo>
                  <a:lnTo>
                    <a:pt x="442210" y="11599"/>
                  </a:lnTo>
                  <a:lnTo>
                    <a:pt x="450585" y="5945"/>
                  </a:lnTo>
                  <a:lnTo>
                    <a:pt x="458749" y="0"/>
                  </a:lnTo>
                  <a:lnTo>
                    <a:pt x="439545" y="95980"/>
                  </a:lnTo>
                  <a:close/>
                </a:path>
              </a:pathLst>
            </a:custGeom>
            <a:solidFill>
              <a:srgbClr val="BA6A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99690" y="6091962"/>
              <a:ext cx="77470" cy="40640"/>
            </a:xfrm>
            <a:custGeom>
              <a:avLst/>
              <a:gdLst/>
              <a:ahLst/>
              <a:cxnLst/>
              <a:rect l="l" t="t" r="r" b="b"/>
              <a:pathLst>
                <a:path w="77469" h="40639">
                  <a:moveTo>
                    <a:pt x="705" y="40082"/>
                  </a:moveTo>
                  <a:lnTo>
                    <a:pt x="0" y="40082"/>
                  </a:lnTo>
                  <a:lnTo>
                    <a:pt x="0" y="36606"/>
                  </a:lnTo>
                  <a:lnTo>
                    <a:pt x="705" y="40082"/>
                  </a:lnTo>
                  <a:close/>
                </a:path>
                <a:path w="77469" h="40639">
                  <a:moveTo>
                    <a:pt x="75926" y="36481"/>
                  </a:moveTo>
                  <a:lnTo>
                    <a:pt x="0" y="36481"/>
                  </a:lnTo>
                  <a:lnTo>
                    <a:pt x="0" y="0"/>
                  </a:lnTo>
                  <a:lnTo>
                    <a:pt x="77128" y="0"/>
                  </a:lnTo>
                  <a:lnTo>
                    <a:pt x="76538" y="6715"/>
                  </a:lnTo>
                  <a:lnTo>
                    <a:pt x="76110" y="13467"/>
                  </a:lnTo>
                  <a:lnTo>
                    <a:pt x="75848" y="20254"/>
                  </a:lnTo>
                  <a:lnTo>
                    <a:pt x="75926" y="36481"/>
                  </a:lnTo>
                  <a:close/>
                </a:path>
              </a:pathLst>
            </a:custGeom>
            <a:solidFill>
              <a:srgbClr val="E28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99670" y="6128444"/>
              <a:ext cx="501650" cy="309880"/>
            </a:xfrm>
            <a:custGeom>
              <a:avLst/>
              <a:gdLst/>
              <a:ahLst/>
              <a:cxnLst/>
              <a:rect l="l" t="t" r="r" b="b"/>
              <a:pathLst>
                <a:path w="501650" h="309879">
                  <a:moveTo>
                    <a:pt x="501493" y="309648"/>
                  </a:moveTo>
                  <a:lnTo>
                    <a:pt x="61947" y="309648"/>
                  </a:lnTo>
                  <a:lnTo>
                    <a:pt x="0" y="0"/>
                  </a:lnTo>
                  <a:lnTo>
                    <a:pt x="75946" y="0"/>
                  </a:lnTo>
                  <a:lnTo>
                    <a:pt x="81940" y="48337"/>
                  </a:lnTo>
                  <a:lnTo>
                    <a:pt x="96011" y="93943"/>
                  </a:lnTo>
                  <a:lnTo>
                    <a:pt x="117372" y="136029"/>
                  </a:lnTo>
                  <a:lnTo>
                    <a:pt x="145237" y="173804"/>
                  </a:lnTo>
                  <a:lnTo>
                    <a:pt x="178821" y="206481"/>
                  </a:lnTo>
                  <a:lnTo>
                    <a:pt x="217337" y="233270"/>
                  </a:lnTo>
                  <a:lnTo>
                    <a:pt x="259999" y="253382"/>
                  </a:lnTo>
                  <a:lnTo>
                    <a:pt x="306021" y="266028"/>
                  </a:lnTo>
                  <a:lnTo>
                    <a:pt x="354618" y="270419"/>
                  </a:lnTo>
                  <a:lnTo>
                    <a:pt x="389785" y="268131"/>
                  </a:lnTo>
                  <a:lnTo>
                    <a:pt x="423731" y="261462"/>
                  </a:lnTo>
                  <a:lnTo>
                    <a:pt x="456169" y="250709"/>
                  </a:lnTo>
                  <a:lnTo>
                    <a:pt x="486810" y="236164"/>
                  </a:lnTo>
                  <a:lnTo>
                    <a:pt x="501493" y="309648"/>
                  </a:lnTo>
                  <a:close/>
                </a:path>
              </a:pathLst>
            </a:custGeom>
            <a:solidFill>
              <a:srgbClr val="E39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34707" y="5411106"/>
              <a:ext cx="270510" cy="341630"/>
            </a:xfrm>
            <a:custGeom>
              <a:avLst/>
              <a:gdLst/>
              <a:ahLst/>
              <a:cxnLst/>
              <a:rect l="l" t="t" r="r" b="b"/>
              <a:pathLst>
                <a:path w="270510" h="341629">
                  <a:moveTo>
                    <a:pt x="270044" y="341468"/>
                  </a:moveTo>
                  <a:lnTo>
                    <a:pt x="0" y="341468"/>
                  </a:lnTo>
                  <a:lnTo>
                    <a:pt x="0" y="0"/>
                  </a:lnTo>
                  <a:lnTo>
                    <a:pt x="213571" y="0"/>
                  </a:lnTo>
                  <a:lnTo>
                    <a:pt x="270044" y="63453"/>
                  </a:lnTo>
                  <a:lnTo>
                    <a:pt x="270044" y="34146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48424" y="5411106"/>
              <a:ext cx="56515" cy="64769"/>
            </a:xfrm>
            <a:custGeom>
              <a:avLst/>
              <a:gdLst/>
              <a:ahLst/>
              <a:cxnLst/>
              <a:rect l="l" t="t" r="r" b="b"/>
              <a:pathLst>
                <a:path w="56514" h="64770">
                  <a:moveTo>
                    <a:pt x="0" y="64202"/>
                  </a:moveTo>
                  <a:lnTo>
                    <a:pt x="0" y="0"/>
                  </a:lnTo>
                  <a:lnTo>
                    <a:pt x="56389" y="63702"/>
                  </a:lnTo>
                  <a:lnTo>
                    <a:pt x="0" y="64202"/>
                  </a:lnTo>
                  <a:close/>
                </a:path>
              </a:pathLst>
            </a:custGeom>
            <a:solidFill>
              <a:srgbClr val="7B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68521" y="5485078"/>
              <a:ext cx="210185" cy="232410"/>
            </a:xfrm>
            <a:custGeom>
              <a:avLst/>
              <a:gdLst/>
              <a:ahLst/>
              <a:cxnLst/>
              <a:rect l="l" t="t" r="r" b="b"/>
              <a:pathLst>
                <a:path w="210185" h="232410">
                  <a:moveTo>
                    <a:pt x="207048" y="93129"/>
                  </a:moveTo>
                  <a:lnTo>
                    <a:pt x="0" y="93129"/>
                  </a:lnTo>
                  <a:lnTo>
                    <a:pt x="0" y="103111"/>
                  </a:lnTo>
                  <a:lnTo>
                    <a:pt x="207048" y="103111"/>
                  </a:lnTo>
                  <a:lnTo>
                    <a:pt x="207048" y="93129"/>
                  </a:lnTo>
                  <a:close/>
                </a:path>
                <a:path w="210185" h="232410">
                  <a:moveTo>
                    <a:pt x="207048" y="62077"/>
                  </a:moveTo>
                  <a:lnTo>
                    <a:pt x="0" y="62077"/>
                  </a:lnTo>
                  <a:lnTo>
                    <a:pt x="0" y="72085"/>
                  </a:lnTo>
                  <a:lnTo>
                    <a:pt x="207048" y="72085"/>
                  </a:lnTo>
                  <a:lnTo>
                    <a:pt x="207048" y="62077"/>
                  </a:lnTo>
                  <a:close/>
                </a:path>
                <a:path w="210185" h="232410">
                  <a:moveTo>
                    <a:pt x="207048" y="31051"/>
                  </a:moveTo>
                  <a:lnTo>
                    <a:pt x="0" y="31051"/>
                  </a:lnTo>
                  <a:lnTo>
                    <a:pt x="0" y="41033"/>
                  </a:lnTo>
                  <a:lnTo>
                    <a:pt x="207048" y="41033"/>
                  </a:lnTo>
                  <a:lnTo>
                    <a:pt x="207048" y="31051"/>
                  </a:lnTo>
                  <a:close/>
                </a:path>
                <a:path w="210185" h="232410">
                  <a:moveTo>
                    <a:pt x="207048" y="0"/>
                  </a:moveTo>
                  <a:lnTo>
                    <a:pt x="0" y="0"/>
                  </a:lnTo>
                  <a:lnTo>
                    <a:pt x="0" y="10007"/>
                  </a:lnTo>
                  <a:lnTo>
                    <a:pt x="207048" y="10007"/>
                  </a:lnTo>
                  <a:lnTo>
                    <a:pt x="207048" y="0"/>
                  </a:lnTo>
                  <a:close/>
                </a:path>
                <a:path w="210185" h="232410">
                  <a:moveTo>
                    <a:pt x="209969" y="222326"/>
                  </a:moveTo>
                  <a:lnTo>
                    <a:pt x="2933" y="222326"/>
                  </a:lnTo>
                  <a:lnTo>
                    <a:pt x="2933" y="232359"/>
                  </a:lnTo>
                  <a:lnTo>
                    <a:pt x="209969" y="232359"/>
                  </a:lnTo>
                  <a:lnTo>
                    <a:pt x="209969" y="222326"/>
                  </a:lnTo>
                  <a:close/>
                </a:path>
                <a:path w="210185" h="232410">
                  <a:moveTo>
                    <a:pt x="209969" y="191287"/>
                  </a:moveTo>
                  <a:lnTo>
                    <a:pt x="2933" y="191287"/>
                  </a:lnTo>
                  <a:lnTo>
                    <a:pt x="2933" y="201307"/>
                  </a:lnTo>
                  <a:lnTo>
                    <a:pt x="209969" y="201307"/>
                  </a:lnTo>
                  <a:lnTo>
                    <a:pt x="209969" y="191287"/>
                  </a:lnTo>
                  <a:close/>
                </a:path>
                <a:path w="210185" h="232410">
                  <a:moveTo>
                    <a:pt x="209969" y="160261"/>
                  </a:moveTo>
                  <a:lnTo>
                    <a:pt x="2933" y="160261"/>
                  </a:lnTo>
                  <a:lnTo>
                    <a:pt x="2933" y="170268"/>
                  </a:lnTo>
                  <a:lnTo>
                    <a:pt x="209969" y="170268"/>
                  </a:lnTo>
                  <a:lnTo>
                    <a:pt x="209969" y="160261"/>
                  </a:lnTo>
                  <a:close/>
                </a:path>
                <a:path w="210185" h="232410">
                  <a:moveTo>
                    <a:pt x="209969" y="129235"/>
                  </a:moveTo>
                  <a:lnTo>
                    <a:pt x="2933" y="129235"/>
                  </a:lnTo>
                  <a:lnTo>
                    <a:pt x="2933" y="139217"/>
                  </a:lnTo>
                  <a:lnTo>
                    <a:pt x="209969" y="139217"/>
                  </a:lnTo>
                  <a:lnTo>
                    <a:pt x="209969" y="129235"/>
                  </a:lnTo>
                  <a:close/>
                </a:path>
              </a:pathLst>
            </a:custGeom>
            <a:solidFill>
              <a:srgbClr val="90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04751" y="54745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2" y="249"/>
                  </a:move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9A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34707" y="5471667"/>
              <a:ext cx="270510" cy="281305"/>
            </a:xfrm>
            <a:custGeom>
              <a:avLst/>
              <a:gdLst/>
              <a:ahLst/>
              <a:cxnLst/>
              <a:rect l="l" t="t" r="r" b="b"/>
              <a:pathLst>
                <a:path w="270510" h="281304">
                  <a:moveTo>
                    <a:pt x="270044" y="230670"/>
                  </a:moveTo>
                  <a:lnTo>
                    <a:pt x="45999" y="230670"/>
                  </a:lnTo>
                  <a:lnTo>
                    <a:pt x="67237" y="229621"/>
                  </a:lnTo>
                  <a:lnTo>
                    <a:pt x="87957" y="226544"/>
                  </a:lnTo>
                  <a:lnTo>
                    <a:pt x="108058" y="221539"/>
                  </a:lnTo>
                  <a:lnTo>
                    <a:pt x="127442" y="214708"/>
                  </a:lnTo>
                  <a:lnTo>
                    <a:pt x="243788" y="214708"/>
                  </a:lnTo>
                  <a:lnTo>
                    <a:pt x="243788" y="204698"/>
                  </a:lnTo>
                  <a:lnTo>
                    <a:pt x="148761" y="204698"/>
                  </a:lnTo>
                  <a:lnTo>
                    <a:pt x="157163" y="199959"/>
                  </a:lnTo>
                  <a:lnTo>
                    <a:pt x="165342" y="194867"/>
                  </a:lnTo>
                  <a:lnTo>
                    <a:pt x="173289" y="189435"/>
                  </a:lnTo>
                  <a:lnTo>
                    <a:pt x="180990" y="183678"/>
                  </a:lnTo>
                  <a:lnTo>
                    <a:pt x="243788" y="183678"/>
                  </a:lnTo>
                  <a:lnTo>
                    <a:pt x="243788" y="173668"/>
                  </a:lnTo>
                  <a:lnTo>
                    <a:pt x="192936" y="173668"/>
                  </a:lnTo>
                  <a:lnTo>
                    <a:pt x="198332" y="168663"/>
                  </a:lnTo>
                  <a:lnTo>
                    <a:pt x="203567" y="163484"/>
                  </a:lnTo>
                  <a:lnTo>
                    <a:pt x="208635" y="158137"/>
                  </a:lnTo>
                  <a:lnTo>
                    <a:pt x="213530" y="152628"/>
                  </a:lnTo>
                  <a:lnTo>
                    <a:pt x="243788" y="152628"/>
                  </a:lnTo>
                  <a:lnTo>
                    <a:pt x="243788" y="142639"/>
                  </a:lnTo>
                  <a:lnTo>
                    <a:pt x="221660" y="142639"/>
                  </a:lnTo>
                  <a:lnTo>
                    <a:pt x="226301" y="136345"/>
                  </a:lnTo>
                  <a:lnTo>
                    <a:pt x="230733" y="129892"/>
                  </a:lnTo>
                  <a:lnTo>
                    <a:pt x="234947" y="123283"/>
                  </a:lnTo>
                  <a:lnTo>
                    <a:pt x="238935" y="116521"/>
                  </a:lnTo>
                  <a:lnTo>
                    <a:pt x="240864" y="116521"/>
                  </a:lnTo>
                  <a:lnTo>
                    <a:pt x="240864" y="113066"/>
                  </a:lnTo>
                  <a:lnTo>
                    <a:pt x="252255" y="88747"/>
                  </a:lnTo>
                  <a:lnTo>
                    <a:pt x="260672" y="63016"/>
                  </a:lnTo>
                  <a:lnTo>
                    <a:pt x="265890" y="36098"/>
                  </a:lnTo>
                  <a:lnTo>
                    <a:pt x="267680" y="8220"/>
                  </a:lnTo>
                  <a:lnTo>
                    <a:pt x="267576" y="3163"/>
                  </a:lnTo>
                  <a:lnTo>
                    <a:pt x="270044" y="3142"/>
                  </a:lnTo>
                  <a:lnTo>
                    <a:pt x="270044" y="230670"/>
                  </a:lnTo>
                  <a:close/>
                </a:path>
                <a:path w="270510" h="281304">
                  <a:moveTo>
                    <a:pt x="270044" y="280908"/>
                  </a:moveTo>
                  <a:lnTo>
                    <a:pt x="0" y="280908"/>
                  </a:lnTo>
                  <a:lnTo>
                    <a:pt x="0" y="225675"/>
                  </a:lnTo>
                  <a:lnTo>
                    <a:pt x="11255" y="227825"/>
                  </a:lnTo>
                  <a:lnTo>
                    <a:pt x="22680" y="229390"/>
                  </a:lnTo>
                  <a:lnTo>
                    <a:pt x="34265" y="230346"/>
                  </a:lnTo>
                  <a:lnTo>
                    <a:pt x="45999" y="230670"/>
                  </a:lnTo>
                  <a:lnTo>
                    <a:pt x="270044" y="230670"/>
                  </a:lnTo>
                  <a:lnTo>
                    <a:pt x="270044" y="235727"/>
                  </a:lnTo>
                  <a:lnTo>
                    <a:pt x="36749" y="235727"/>
                  </a:lnTo>
                  <a:lnTo>
                    <a:pt x="36749" y="245758"/>
                  </a:lnTo>
                  <a:lnTo>
                    <a:pt x="270044" y="245758"/>
                  </a:lnTo>
                  <a:lnTo>
                    <a:pt x="270044" y="280908"/>
                  </a:lnTo>
                  <a:close/>
                </a:path>
                <a:path w="270510" h="281304">
                  <a:moveTo>
                    <a:pt x="270044" y="245758"/>
                  </a:moveTo>
                  <a:lnTo>
                    <a:pt x="243788" y="245758"/>
                  </a:lnTo>
                  <a:lnTo>
                    <a:pt x="243788" y="235727"/>
                  </a:lnTo>
                  <a:lnTo>
                    <a:pt x="270044" y="235727"/>
                  </a:lnTo>
                  <a:lnTo>
                    <a:pt x="270044" y="245758"/>
                  </a:lnTo>
                  <a:close/>
                </a:path>
                <a:path w="270510" h="281304">
                  <a:moveTo>
                    <a:pt x="270044" y="3080"/>
                  </a:moveTo>
                  <a:lnTo>
                    <a:pt x="267472" y="166"/>
                  </a:lnTo>
                  <a:lnTo>
                    <a:pt x="267452" y="0"/>
                  </a:lnTo>
                  <a:lnTo>
                    <a:pt x="270044" y="2892"/>
                  </a:lnTo>
                  <a:lnTo>
                    <a:pt x="270044" y="3080"/>
                  </a:ln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02179" y="54718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3" y="2996"/>
                  </a:moveTo>
                  <a:lnTo>
                    <a:pt x="20" y="998"/>
                  </a:lnTo>
                  <a:lnTo>
                    <a:pt x="0" y="0"/>
                  </a:lnTo>
                  <a:lnTo>
                    <a:pt x="2571" y="2913"/>
                  </a:lnTo>
                  <a:lnTo>
                    <a:pt x="103" y="2996"/>
                  </a:lnTo>
                  <a:close/>
                </a:path>
              </a:pathLst>
            </a:custGeom>
            <a:solidFill>
              <a:srgbClr val="72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71455" y="5584735"/>
              <a:ext cx="207645" cy="132715"/>
            </a:xfrm>
            <a:custGeom>
              <a:avLst/>
              <a:gdLst/>
              <a:ahLst/>
              <a:cxnLst/>
              <a:rect l="l" t="t" r="r" b="b"/>
              <a:pathLst>
                <a:path w="207645" h="132714">
                  <a:moveTo>
                    <a:pt x="204114" y="0"/>
                  </a:moveTo>
                  <a:lnTo>
                    <a:pt x="203466" y="1168"/>
                  </a:lnTo>
                  <a:lnTo>
                    <a:pt x="202184" y="3454"/>
                  </a:lnTo>
                  <a:lnTo>
                    <a:pt x="204114" y="3454"/>
                  </a:lnTo>
                  <a:lnTo>
                    <a:pt x="204114" y="0"/>
                  </a:lnTo>
                  <a:close/>
                </a:path>
                <a:path w="207645" h="132714">
                  <a:moveTo>
                    <a:pt x="207035" y="122669"/>
                  </a:moveTo>
                  <a:lnTo>
                    <a:pt x="0" y="122669"/>
                  </a:lnTo>
                  <a:lnTo>
                    <a:pt x="0" y="132702"/>
                  </a:lnTo>
                  <a:lnTo>
                    <a:pt x="207035" y="132702"/>
                  </a:lnTo>
                  <a:lnTo>
                    <a:pt x="207035" y="122669"/>
                  </a:lnTo>
                  <a:close/>
                </a:path>
                <a:path w="207645" h="132714">
                  <a:moveTo>
                    <a:pt x="207035" y="91630"/>
                  </a:moveTo>
                  <a:lnTo>
                    <a:pt x="112001" y="91630"/>
                  </a:lnTo>
                  <a:lnTo>
                    <a:pt x="105105" y="95338"/>
                  </a:lnTo>
                  <a:lnTo>
                    <a:pt x="97967" y="98691"/>
                  </a:lnTo>
                  <a:lnTo>
                    <a:pt x="90690" y="101650"/>
                  </a:lnTo>
                  <a:lnTo>
                    <a:pt x="207035" y="101650"/>
                  </a:lnTo>
                  <a:lnTo>
                    <a:pt x="207035" y="91630"/>
                  </a:lnTo>
                  <a:close/>
                </a:path>
                <a:path w="207645" h="132714">
                  <a:moveTo>
                    <a:pt x="207035" y="60604"/>
                  </a:moveTo>
                  <a:lnTo>
                    <a:pt x="156184" y="60604"/>
                  </a:lnTo>
                  <a:lnTo>
                    <a:pt x="152298" y="64084"/>
                  </a:lnTo>
                  <a:lnTo>
                    <a:pt x="148348" y="67411"/>
                  </a:lnTo>
                  <a:lnTo>
                    <a:pt x="144233" y="70612"/>
                  </a:lnTo>
                  <a:lnTo>
                    <a:pt x="207035" y="70612"/>
                  </a:lnTo>
                  <a:lnTo>
                    <a:pt x="207035" y="60604"/>
                  </a:lnTo>
                  <a:close/>
                </a:path>
                <a:path w="207645" h="132714">
                  <a:moveTo>
                    <a:pt x="207035" y="29578"/>
                  </a:moveTo>
                  <a:lnTo>
                    <a:pt x="184912" y="29578"/>
                  </a:lnTo>
                  <a:lnTo>
                    <a:pt x="182295" y="32969"/>
                  </a:lnTo>
                  <a:lnTo>
                    <a:pt x="179578" y="36322"/>
                  </a:lnTo>
                  <a:lnTo>
                    <a:pt x="176771" y="39560"/>
                  </a:lnTo>
                  <a:lnTo>
                    <a:pt x="207035" y="39560"/>
                  </a:lnTo>
                  <a:lnTo>
                    <a:pt x="207035" y="29578"/>
                  </a:lnTo>
                  <a:close/>
                </a:path>
              </a:pathLst>
            </a:custGeom>
            <a:solidFill>
              <a:srgbClr val="868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25001" y="6117144"/>
              <a:ext cx="445770" cy="321945"/>
            </a:xfrm>
            <a:custGeom>
              <a:avLst/>
              <a:gdLst/>
              <a:ahLst/>
              <a:cxnLst/>
              <a:rect l="l" t="t" r="r" b="b"/>
              <a:pathLst>
                <a:path w="445770" h="321945">
                  <a:moveTo>
                    <a:pt x="445311" y="321448"/>
                  </a:moveTo>
                  <a:lnTo>
                    <a:pt x="0" y="321448"/>
                  </a:lnTo>
                  <a:lnTo>
                    <a:pt x="0" y="0"/>
                  </a:lnTo>
                  <a:lnTo>
                    <a:pt x="445311" y="0"/>
                  </a:lnTo>
                  <a:lnTo>
                    <a:pt x="445311" y="321448"/>
                  </a:lnTo>
                  <a:close/>
                </a:path>
              </a:pathLst>
            </a:custGeom>
            <a:solidFill>
              <a:srgbClr val="F9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25001" y="6117144"/>
              <a:ext cx="445770" cy="205740"/>
            </a:xfrm>
            <a:custGeom>
              <a:avLst/>
              <a:gdLst/>
              <a:ahLst/>
              <a:cxnLst/>
              <a:rect l="l" t="t" r="r" b="b"/>
              <a:pathLst>
                <a:path w="445770" h="205739">
                  <a:moveTo>
                    <a:pt x="222655" y="205509"/>
                  </a:moveTo>
                  <a:lnTo>
                    <a:pt x="0" y="0"/>
                  </a:lnTo>
                  <a:lnTo>
                    <a:pt x="445311" y="0"/>
                  </a:lnTo>
                  <a:lnTo>
                    <a:pt x="222655" y="205509"/>
                  </a:lnTo>
                  <a:close/>
                </a:path>
              </a:pathLst>
            </a:custGeom>
            <a:solidFill>
              <a:srgbClr val="D67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70312" y="6117144"/>
              <a:ext cx="635" cy="13970"/>
            </a:xfrm>
            <a:custGeom>
              <a:avLst/>
              <a:gdLst/>
              <a:ahLst/>
              <a:cxnLst/>
              <a:rect l="l" t="t" r="r" b="b"/>
              <a:pathLst>
                <a:path w="635" h="13970">
                  <a:moveTo>
                    <a:pt x="0" y="13693"/>
                  </a:moveTo>
                  <a:lnTo>
                    <a:pt x="0" y="0"/>
                  </a:lnTo>
                  <a:lnTo>
                    <a:pt x="165" y="13548"/>
                  </a:lnTo>
                  <a:lnTo>
                    <a:pt x="0" y="13693"/>
                  </a:lnTo>
                  <a:close/>
                </a:path>
              </a:pathLst>
            </a:custGeom>
            <a:solidFill>
              <a:srgbClr val="49A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25001" y="6117144"/>
              <a:ext cx="445770" cy="321945"/>
            </a:xfrm>
            <a:custGeom>
              <a:avLst/>
              <a:gdLst/>
              <a:ahLst/>
              <a:cxnLst/>
              <a:rect l="l" t="t" r="r" b="b"/>
              <a:pathLst>
                <a:path w="445770" h="321945">
                  <a:moveTo>
                    <a:pt x="445311" y="321448"/>
                  </a:moveTo>
                  <a:lnTo>
                    <a:pt x="0" y="321448"/>
                  </a:lnTo>
                  <a:lnTo>
                    <a:pt x="0" y="260659"/>
                  </a:lnTo>
                  <a:lnTo>
                    <a:pt x="28543" y="271960"/>
                  </a:lnTo>
                  <a:lnTo>
                    <a:pt x="58341" y="280286"/>
                  </a:lnTo>
                  <a:lnTo>
                    <a:pt x="89216" y="285432"/>
                  </a:lnTo>
                  <a:lnTo>
                    <a:pt x="120992" y="287193"/>
                  </a:lnTo>
                  <a:lnTo>
                    <a:pt x="169813" y="283047"/>
                  </a:lnTo>
                  <a:lnTo>
                    <a:pt x="216250" y="271075"/>
                  </a:lnTo>
                  <a:lnTo>
                    <a:pt x="259610" y="251976"/>
                  </a:lnTo>
                  <a:lnTo>
                    <a:pt x="299196" y="226448"/>
                  </a:lnTo>
                  <a:lnTo>
                    <a:pt x="334315" y="195191"/>
                  </a:lnTo>
                  <a:lnTo>
                    <a:pt x="364271" y="158904"/>
                  </a:lnTo>
                  <a:lnTo>
                    <a:pt x="388369" y="118284"/>
                  </a:lnTo>
                  <a:lnTo>
                    <a:pt x="405915" y="74032"/>
                  </a:lnTo>
                  <a:lnTo>
                    <a:pt x="416213" y="26846"/>
                  </a:lnTo>
                  <a:lnTo>
                    <a:pt x="445311" y="0"/>
                  </a:lnTo>
                  <a:lnTo>
                    <a:pt x="445311" y="321448"/>
                  </a:lnTo>
                  <a:close/>
                </a:path>
              </a:pathLst>
            </a:custGeom>
            <a:solidFill>
              <a:srgbClr val="E39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215" y="6117144"/>
              <a:ext cx="29209" cy="27305"/>
            </a:xfrm>
            <a:custGeom>
              <a:avLst/>
              <a:gdLst/>
              <a:ahLst/>
              <a:cxnLst/>
              <a:rect l="l" t="t" r="r" b="b"/>
              <a:pathLst>
                <a:path w="29210" h="27304">
                  <a:moveTo>
                    <a:pt x="0" y="26846"/>
                  </a:moveTo>
                  <a:lnTo>
                    <a:pt x="800" y="20193"/>
                  </a:lnTo>
                  <a:lnTo>
                    <a:pt x="1454" y="13501"/>
                  </a:lnTo>
                  <a:lnTo>
                    <a:pt x="1956" y="6770"/>
                  </a:lnTo>
                  <a:lnTo>
                    <a:pt x="2302" y="0"/>
                  </a:lnTo>
                  <a:lnTo>
                    <a:pt x="29097" y="0"/>
                  </a:lnTo>
                  <a:lnTo>
                    <a:pt x="0" y="26846"/>
                  </a:lnTo>
                  <a:close/>
                </a:path>
              </a:pathLst>
            </a:custGeom>
            <a:solidFill>
              <a:srgbClr val="C4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23569" y="5418703"/>
              <a:ext cx="332740" cy="334010"/>
            </a:xfrm>
            <a:custGeom>
              <a:avLst/>
              <a:gdLst/>
              <a:ahLst/>
              <a:cxnLst/>
              <a:rect l="l" t="t" r="r" b="b"/>
              <a:pathLst>
                <a:path w="332739" h="334010">
                  <a:moveTo>
                    <a:pt x="332697" y="333872"/>
                  </a:moveTo>
                  <a:lnTo>
                    <a:pt x="0" y="333872"/>
                  </a:lnTo>
                  <a:lnTo>
                    <a:pt x="0" y="0"/>
                  </a:lnTo>
                  <a:lnTo>
                    <a:pt x="332697" y="0"/>
                  </a:lnTo>
                  <a:lnTo>
                    <a:pt x="332697" y="33387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55860" y="5451126"/>
              <a:ext cx="268605" cy="215900"/>
            </a:xfrm>
            <a:custGeom>
              <a:avLst/>
              <a:gdLst/>
              <a:ahLst/>
              <a:cxnLst/>
              <a:rect l="l" t="t" r="r" b="b"/>
              <a:pathLst>
                <a:path w="268605" h="215900">
                  <a:moveTo>
                    <a:pt x="268115" y="215561"/>
                  </a:moveTo>
                  <a:lnTo>
                    <a:pt x="0" y="215561"/>
                  </a:lnTo>
                  <a:lnTo>
                    <a:pt x="0" y="0"/>
                  </a:lnTo>
                  <a:lnTo>
                    <a:pt x="268115" y="0"/>
                  </a:lnTo>
                  <a:lnTo>
                    <a:pt x="268115" y="215561"/>
                  </a:lnTo>
                  <a:close/>
                </a:path>
              </a:pathLst>
            </a:custGeom>
            <a:solidFill>
              <a:srgbClr val="95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60050" y="5466735"/>
              <a:ext cx="260919" cy="19995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923569" y="5418703"/>
              <a:ext cx="332740" cy="334010"/>
            </a:xfrm>
            <a:custGeom>
              <a:avLst/>
              <a:gdLst/>
              <a:ahLst/>
              <a:cxnLst/>
              <a:rect l="l" t="t" r="r" b="b"/>
              <a:pathLst>
                <a:path w="332739" h="334010">
                  <a:moveTo>
                    <a:pt x="332697" y="333872"/>
                  </a:moveTo>
                  <a:lnTo>
                    <a:pt x="0" y="333872"/>
                  </a:lnTo>
                  <a:lnTo>
                    <a:pt x="0" y="306755"/>
                  </a:lnTo>
                  <a:lnTo>
                    <a:pt x="12076" y="308851"/>
                  </a:lnTo>
                  <a:lnTo>
                    <a:pt x="24316" y="310376"/>
                  </a:lnTo>
                  <a:lnTo>
                    <a:pt x="36712" y="311309"/>
                  </a:lnTo>
                  <a:lnTo>
                    <a:pt x="49255" y="311625"/>
                  </a:lnTo>
                  <a:lnTo>
                    <a:pt x="96257" y="307239"/>
                  </a:lnTo>
                  <a:lnTo>
                    <a:pt x="140660" y="294625"/>
                  </a:lnTo>
                  <a:lnTo>
                    <a:pt x="181653" y="274601"/>
                  </a:lnTo>
                  <a:lnTo>
                    <a:pt x="218424" y="247985"/>
                  </a:lnTo>
                  <a:lnTo>
                    <a:pt x="300406" y="247985"/>
                  </a:lnTo>
                  <a:lnTo>
                    <a:pt x="300406" y="120850"/>
                  </a:lnTo>
                  <a:lnTo>
                    <a:pt x="304761" y="103556"/>
                  </a:lnTo>
                  <a:lnTo>
                    <a:pt x="307932" y="85858"/>
                  </a:lnTo>
                  <a:lnTo>
                    <a:pt x="309870" y="67806"/>
                  </a:lnTo>
                  <a:lnTo>
                    <a:pt x="310527" y="49447"/>
                  </a:lnTo>
                  <a:lnTo>
                    <a:pt x="310212" y="36857"/>
                  </a:lnTo>
                  <a:lnTo>
                    <a:pt x="309282" y="24411"/>
                  </a:lnTo>
                  <a:lnTo>
                    <a:pt x="307762" y="12121"/>
                  </a:lnTo>
                  <a:lnTo>
                    <a:pt x="305674" y="0"/>
                  </a:lnTo>
                  <a:lnTo>
                    <a:pt x="332697" y="0"/>
                  </a:lnTo>
                  <a:lnTo>
                    <a:pt x="332697" y="333872"/>
                  </a:ln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1994" y="5539553"/>
              <a:ext cx="81981" cy="12713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414569" y="4953262"/>
              <a:ext cx="323850" cy="348615"/>
            </a:xfrm>
            <a:custGeom>
              <a:avLst/>
              <a:gdLst/>
              <a:ahLst/>
              <a:cxnLst/>
              <a:rect l="l" t="t" r="r" b="b"/>
              <a:pathLst>
                <a:path w="323850" h="348614">
                  <a:moveTo>
                    <a:pt x="161744" y="348461"/>
                  </a:moveTo>
                  <a:lnTo>
                    <a:pt x="120191" y="340162"/>
                  </a:lnTo>
                  <a:lnTo>
                    <a:pt x="88672" y="318295"/>
                  </a:lnTo>
                  <a:lnTo>
                    <a:pt x="68450" y="287407"/>
                  </a:lnTo>
                  <a:lnTo>
                    <a:pt x="60786" y="252043"/>
                  </a:lnTo>
                  <a:lnTo>
                    <a:pt x="41900" y="239743"/>
                  </a:lnTo>
                  <a:lnTo>
                    <a:pt x="22048" y="215842"/>
                  </a:lnTo>
                  <a:lnTo>
                    <a:pt x="6368" y="185136"/>
                  </a:lnTo>
                  <a:lnTo>
                    <a:pt x="0" y="152420"/>
                  </a:lnTo>
                  <a:lnTo>
                    <a:pt x="8246" y="104235"/>
                  </a:lnTo>
                  <a:lnTo>
                    <a:pt x="31208" y="62393"/>
                  </a:lnTo>
                  <a:lnTo>
                    <a:pt x="66222" y="29401"/>
                  </a:lnTo>
                  <a:lnTo>
                    <a:pt x="110622" y="7768"/>
                  </a:lnTo>
                  <a:lnTo>
                    <a:pt x="161744" y="0"/>
                  </a:lnTo>
                  <a:lnTo>
                    <a:pt x="212876" y="7768"/>
                  </a:lnTo>
                  <a:lnTo>
                    <a:pt x="257282" y="29401"/>
                  </a:lnTo>
                  <a:lnTo>
                    <a:pt x="292299" y="62393"/>
                  </a:lnTo>
                  <a:lnTo>
                    <a:pt x="315263" y="104235"/>
                  </a:lnTo>
                  <a:lnTo>
                    <a:pt x="323509" y="152420"/>
                  </a:lnTo>
                  <a:lnTo>
                    <a:pt x="317275" y="185801"/>
                  </a:lnTo>
                  <a:lnTo>
                    <a:pt x="301319" y="217889"/>
                  </a:lnTo>
                  <a:lnTo>
                    <a:pt x="279763" y="242965"/>
                  </a:lnTo>
                  <a:lnTo>
                    <a:pt x="256729" y="255310"/>
                  </a:lnTo>
                  <a:lnTo>
                    <a:pt x="250010" y="290163"/>
                  </a:lnTo>
                  <a:lnTo>
                    <a:pt x="231845" y="319929"/>
                  </a:lnTo>
                  <a:lnTo>
                    <a:pt x="202376" y="340672"/>
                  </a:lnTo>
                  <a:lnTo>
                    <a:pt x="161744" y="348461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02295" y="4962419"/>
              <a:ext cx="236220" cy="339725"/>
            </a:xfrm>
            <a:custGeom>
              <a:avLst/>
              <a:gdLst/>
              <a:ahLst/>
              <a:cxnLst/>
              <a:rect l="l" t="t" r="r" b="b"/>
              <a:pathLst>
                <a:path w="236220" h="339725">
                  <a:moveTo>
                    <a:pt x="74017" y="339304"/>
                  </a:moveTo>
                  <a:lnTo>
                    <a:pt x="73209" y="339304"/>
                  </a:lnTo>
                  <a:lnTo>
                    <a:pt x="72918" y="339283"/>
                  </a:lnTo>
                  <a:lnTo>
                    <a:pt x="50923" y="336881"/>
                  </a:lnTo>
                  <a:lnTo>
                    <a:pt x="31334" y="330475"/>
                  </a:lnTo>
                  <a:lnTo>
                    <a:pt x="14307" y="320658"/>
                  </a:lnTo>
                  <a:lnTo>
                    <a:pt x="0" y="308025"/>
                  </a:lnTo>
                  <a:lnTo>
                    <a:pt x="42586" y="290944"/>
                  </a:lnTo>
                  <a:lnTo>
                    <a:pt x="80232" y="265383"/>
                  </a:lnTo>
                  <a:lnTo>
                    <a:pt x="111688" y="232590"/>
                  </a:lnTo>
                  <a:lnTo>
                    <a:pt x="135703" y="193813"/>
                  </a:lnTo>
                  <a:lnTo>
                    <a:pt x="151028" y="150302"/>
                  </a:lnTo>
                  <a:lnTo>
                    <a:pt x="156414" y="103306"/>
                  </a:lnTo>
                  <a:lnTo>
                    <a:pt x="154571" y="75751"/>
                  </a:lnTo>
                  <a:lnTo>
                    <a:pt x="149210" y="49187"/>
                  </a:lnTo>
                  <a:lnTo>
                    <a:pt x="140587" y="23856"/>
                  </a:lnTo>
                  <a:lnTo>
                    <a:pt x="128956" y="0"/>
                  </a:lnTo>
                  <a:lnTo>
                    <a:pt x="171303" y="21616"/>
                  </a:lnTo>
                  <a:lnTo>
                    <a:pt x="204817" y="53669"/>
                  </a:lnTo>
                  <a:lnTo>
                    <a:pt x="227097" y="93927"/>
                  </a:lnTo>
                  <a:lnTo>
                    <a:pt x="235742" y="140183"/>
                  </a:lnTo>
                  <a:lnTo>
                    <a:pt x="235783" y="143263"/>
                  </a:lnTo>
                  <a:lnTo>
                    <a:pt x="229548" y="176644"/>
                  </a:lnTo>
                  <a:lnTo>
                    <a:pt x="213592" y="208732"/>
                  </a:lnTo>
                  <a:lnTo>
                    <a:pt x="192036" y="233808"/>
                  </a:lnTo>
                  <a:lnTo>
                    <a:pt x="169003" y="246153"/>
                  </a:lnTo>
                  <a:lnTo>
                    <a:pt x="162284" y="281007"/>
                  </a:lnTo>
                  <a:lnTo>
                    <a:pt x="144118" y="310772"/>
                  </a:lnTo>
                  <a:lnTo>
                    <a:pt x="114649" y="331515"/>
                  </a:lnTo>
                  <a:lnTo>
                    <a:pt x="74017" y="339304"/>
                  </a:lnTo>
                  <a:close/>
                </a:path>
                <a:path w="236220" h="339725">
                  <a:moveTo>
                    <a:pt x="235742" y="140183"/>
                  </a:move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1750" y="5042313"/>
              <a:ext cx="231739" cy="13926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366000" y="5262911"/>
              <a:ext cx="421005" cy="283210"/>
            </a:xfrm>
            <a:custGeom>
              <a:avLst/>
              <a:gdLst/>
              <a:ahLst/>
              <a:cxnLst/>
              <a:rect l="l" t="t" r="r" b="b"/>
              <a:pathLst>
                <a:path w="421004" h="283210">
                  <a:moveTo>
                    <a:pt x="348477" y="282802"/>
                  </a:moveTo>
                  <a:lnTo>
                    <a:pt x="317487" y="251350"/>
                  </a:lnTo>
                  <a:lnTo>
                    <a:pt x="314651" y="230066"/>
                  </a:lnTo>
                  <a:lnTo>
                    <a:pt x="308533" y="225779"/>
                  </a:lnTo>
                  <a:lnTo>
                    <a:pt x="231503" y="187836"/>
                  </a:lnTo>
                  <a:lnTo>
                    <a:pt x="169024" y="159345"/>
                  </a:lnTo>
                  <a:lnTo>
                    <a:pt x="113424" y="135149"/>
                  </a:lnTo>
                  <a:lnTo>
                    <a:pt x="78764" y="122931"/>
                  </a:lnTo>
                  <a:lnTo>
                    <a:pt x="73808" y="123784"/>
                  </a:lnTo>
                  <a:lnTo>
                    <a:pt x="71879" y="125782"/>
                  </a:lnTo>
                  <a:lnTo>
                    <a:pt x="59027" y="135267"/>
                  </a:lnTo>
                  <a:lnTo>
                    <a:pt x="43427" y="140618"/>
                  </a:lnTo>
                  <a:lnTo>
                    <a:pt x="27365" y="140517"/>
                  </a:lnTo>
                  <a:lnTo>
                    <a:pt x="13125" y="133648"/>
                  </a:lnTo>
                  <a:lnTo>
                    <a:pt x="3549" y="120970"/>
                  </a:lnTo>
                  <a:lnTo>
                    <a:pt x="0" y="105561"/>
                  </a:lnTo>
                  <a:lnTo>
                    <a:pt x="2535" y="89337"/>
                  </a:lnTo>
                  <a:lnTo>
                    <a:pt x="11217" y="74212"/>
                  </a:lnTo>
                  <a:lnTo>
                    <a:pt x="16339" y="68114"/>
                  </a:lnTo>
                  <a:lnTo>
                    <a:pt x="23432" y="66054"/>
                  </a:lnTo>
                  <a:lnTo>
                    <a:pt x="29322" y="52756"/>
                  </a:lnTo>
                  <a:lnTo>
                    <a:pt x="25942" y="46408"/>
                  </a:lnTo>
                  <a:lnTo>
                    <a:pt x="26979" y="38500"/>
                  </a:lnTo>
                  <a:lnTo>
                    <a:pt x="32325" y="21884"/>
                  </a:lnTo>
                  <a:lnTo>
                    <a:pt x="42605" y="9104"/>
                  </a:lnTo>
                  <a:lnTo>
                    <a:pt x="56370" y="1397"/>
                  </a:lnTo>
                  <a:lnTo>
                    <a:pt x="72169" y="0"/>
                  </a:lnTo>
                  <a:lnTo>
                    <a:pt x="87061" y="5465"/>
                  </a:lnTo>
                  <a:lnTo>
                    <a:pt x="98352" y="16500"/>
                  </a:lnTo>
                  <a:lnTo>
                    <a:pt x="104962" y="31527"/>
                  </a:lnTo>
                  <a:lnTo>
                    <a:pt x="105808" y="48968"/>
                  </a:lnTo>
                  <a:lnTo>
                    <a:pt x="105497" y="51382"/>
                  </a:lnTo>
                  <a:lnTo>
                    <a:pt x="106244" y="55232"/>
                  </a:lnTo>
                  <a:lnTo>
                    <a:pt x="188069" y="95778"/>
                  </a:lnTo>
                  <a:lnTo>
                    <a:pt x="250958" y="124334"/>
                  </a:lnTo>
                  <a:lnTo>
                    <a:pt x="306589" y="148549"/>
                  </a:lnTo>
                  <a:lnTo>
                    <a:pt x="341903" y="161181"/>
                  </a:lnTo>
                  <a:lnTo>
                    <a:pt x="346444" y="159080"/>
                  </a:lnTo>
                  <a:lnTo>
                    <a:pt x="348767" y="156998"/>
                  </a:lnTo>
                  <a:lnTo>
                    <a:pt x="363211" y="146911"/>
                  </a:lnTo>
                  <a:lnTo>
                    <a:pt x="378632" y="141632"/>
                  </a:lnTo>
                  <a:lnTo>
                    <a:pt x="393803" y="142070"/>
                  </a:lnTo>
                  <a:lnTo>
                    <a:pt x="407500" y="149132"/>
                  </a:lnTo>
                  <a:lnTo>
                    <a:pt x="417079" y="161814"/>
                  </a:lnTo>
                  <a:lnTo>
                    <a:pt x="420636" y="177229"/>
                  </a:lnTo>
                  <a:lnTo>
                    <a:pt x="418108" y="193460"/>
                  </a:lnTo>
                  <a:lnTo>
                    <a:pt x="409429" y="208589"/>
                  </a:lnTo>
                  <a:lnTo>
                    <a:pt x="404286" y="214687"/>
                  </a:lnTo>
                  <a:lnTo>
                    <a:pt x="395679" y="215977"/>
                  </a:lnTo>
                  <a:lnTo>
                    <a:pt x="389789" y="229296"/>
                  </a:lnTo>
                  <a:lnTo>
                    <a:pt x="394684" y="236372"/>
                  </a:lnTo>
                  <a:lnTo>
                    <a:pt x="393667" y="244301"/>
                  </a:lnTo>
                  <a:lnTo>
                    <a:pt x="388321" y="260917"/>
                  </a:lnTo>
                  <a:lnTo>
                    <a:pt x="378041" y="273697"/>
                  </a:lnTo>
                  <a:lnTo>
                    <a:pt x="364276" y="281404"/>
                  </a:lnTo>
                  <a:lnTo>
                    <a:pt x="348477" y="28280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58217" y="54861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1061"/>
                  </a:moveTo>
                  <a:lnTo>
                    <a:pt x="82" y="520"/>
                  </a:lnTo>
                  <a:lnTo>
                    <a:pt x="248" y="0"/>
                  </a:lnTo>
                  <a:lnTo>
                    <a:pt x="145" y="541"/>
                  </a:lnTo>
                  <a:lnTo>
                    <a:pt x="0" y="1061"/>
                  </a:lnTo>
                  <a:close/>
                </a:path>
              </a:pathLst>
            </a:custGeom>
            <a:solidFill>
              <a:srgbClr val="419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92253" y="53223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" y="249"/>
                  </a:moveTo>
                  <a:lnTo>
                    <a:pt x="124" y="0"/>
                  </a:lnTo>
                  <a:lnTo>
                    <a:pt x="41" y="166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92274" y="5262598"/>
              <a:ext cx="394970" cy="224790"/>
            </a:xfrm>
            <a:custGeom>
              <a:avLst/>
              <a:gdLst/>
              <a:ahLst/>
              <a:cxnLst/>
              <a:rect l="l" t="t" r="r" b="b"/>
              <a:pathLst>
                <a:path w="394970" h="224789">
                  <a:moveTo>
                    <a:pt x="365900" y="224614"/>
                  </a:moveTo>
                  <a:lnTo>
                    <a:pt x="221473" y="159621"/>
                  </a:lnTo>
                  <a:lnTo>
                    <a:pt x="261562" y="140870"/>
                  </a:lnTo>
                  <a:lnTo>
                    <a:pt x="278958" y="148292"/>
                  </a:lnTo>
                  <a:lnTo>
                    <a:pt x="293503" y="154264"/>
                  </a:lnTo>
                  <a:lnTo>
                    <a:pt x="304489" y="158461"/>
                  </a:lnTo>
                  <a:lnTo>
                    <a:pt x="311211" y="160557"/>
                  </a:lnTo>
                  <a:lnTo>
                    <a:pt x="311958" y="160703"/>
                  </a:lnTo>
                  <a:lnTo>
                    <a:pt x="312704" y="160786"/>
                  </a:lnTo>
                  <a:lnTo>
                    <a:pt x="389961" y="160786"/>
                  </a:lnTo>
                  <a:lnTo>
                    <a:pt x="391093" y="162753"/>
                  </a:lnTo>
                  <a:lnTo>
                    <a:pt x="393569" y="170621"/>
                  </a:lnTo>
                  <a:lnTo>
                    <a:pt x="394396" y="178933"/>
                  </a:lnTo>
                  <a:lnTo>
                    <a:pt x="393687" y="186730"/>
                  </a:lnTo>
                  <a:lnTo>
                    <a:pt x="369405" y="216289"/>
                  </a:lnTo>
                  <a:lnTo>
                    <a:pt x="366460" y="222949"/>
                  </a:lnTo>
                  <a:lnTo>
                    <a:pt x="366191" y="223573"/>
                  </a:lnTo>
                  <a:lnTo>
                    <a:pt x="366025" y="224093"/>
                  </a:lnTo>
                  <a:lnTo>
                    <a:pt x="365900" y="224614"/>
                  </a:lnTo>
                  <a:close/>
                </a:path>
                <a:path w="394970" h="224789">
                  <a:moveTo>
                    <a:pt x="389961" y="160786"/>
                  </a:moveTo>
                  <a:lnTo>
                    <a:pt x="317101" y="160786"/>
                  </a:lnTo>
                  <a:lnTo>
                    <a:pt x="320565" y="159038"/>
                  </a:lnTo>
                  <a:lnTo>
                    <a:pt x="322493" y="157311"/>
                  </a:lnTo>
                  <a:lnTo>
                    <a:pt x="331099" y="150653"/>
                  </a:lnTo>
                  <a:lnTo>
                    <a:pt x="340246" y="145643"/>
                  </a:lnTo>
                  <a:lnTo>
                    <a:pt x="349657" y="142488"/>
                  </a:lnTo>
                  <a:lnTo>
                    <a:pt x="359056" y="141390"/>
                  </a:lnTo>
                  <a:lnTo>
                    <a:pt x="367020" y="141390"/>
                  </a:lnTo>
                  <a:lnTo>
                    <a:pt x="374673" y="143887"/>
                  </a:lnTo>
                  <a:lnTo>
                    <a:pt x="381227" y="149444"/>
                  </a:lnTo>
                  <a:lnTo>
                    <a:pt x="386976" y="155603"/>
                  </a:lnTo>
                  <a:lnTo>
                    <a:pt x="389961" y="160786"/>
                  </a:lnTo>
                  <a:close/>
                </a:path>
                <a:path w="394970" h="224789">
                  <a:moveTo>
                    <a:pt x="142892" y="124263"/>
                  </a:moveTo>
                  <a:lnTo>
                    <a:pt x="0" y="59956"/>
                  </a:lnTo>
                  <a:lnTo>
                    <a:pt x="1036" y="57584"/>
                  </a:lnTo>
                  <a:lnTo>
                    <a:pt x="1261" y="55961"/>
                  </a:lnTo>
                  <a:lnTo>
                    <a:pt x="1284" y="49592"/>
                  </a:lnTo>
                  <a:lnTo>
                    <a:pt x="497" y="46138"/>
                  </a:lnTo>
                  <a:lnTo>
                    <a:pt x="559" y="39936"/>
                  </a:lnTo>
                  <a:lnTo>
                    <a:pt x="26827" y="2918"/>
                  </a:lnTo>
                  <a:lnTo>
                    <a:pt x="41105" y="0"/>
                  </a:lnTo>
                  <a:lnTo>
                    <a:pt x="42681" y="0"/>
                  </a:lnTo>
                  <a:lnTo>
                    <a:pt x="77431" y="27485"/>
                  </a:lnTo>
                  <a:lnTo>
                    <a:pt x="79970" y="42829"/>
                  </a:lnTo>
                  <a:lnTo>
                    <a:pt x="79889" y="46138"/>
                  </a:lnTo>
                  <a:lnTo>
                    <a:pt x="79825" y="47095"/>
                  </a:lnTo>
                  <a:lnTo>
                    <a:pt x="79493" y="49592"/>
                  </a:lnTo>
                  <a:lnTo>
                    <a:pt x="79472" y="52714"/>
                  </a:lnTo>
                  <a:lnTo>
                    <a:pt x="116416" y="74860"/>
                  </a:lnTo>
                  <a:lnTo>
                    <a:pt x="182400" y="105553"/>
                  </a:lnTo>
                  <a:lnTo>
                    <a:pt x="142892" y="124263"/>
                  </a:ln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67351" y="5258228"/>
              <a:ext cx="418465" cy="292735"/>
            </a:xfrm>
            <a:custGeom>
              <a:avLst/>
              <a:gdLst/>
              <a:ahLst/>
              <a:cxnLst/>
              <a:rect l="l" t="t" r="r" b="b"/>
              <a:pathLst>
                <a:path w="418464" h="292735">
                  <a:moveTo>
                    <a:pt x="75734" y="292146"/>
                  </a:moveTo>
                  <a:lnTo>
                    <a:pt x="35163" y="271648"/>
                  </a:lnTo>
                  <a:lnTo>
                    <a:pt x="27951" y="247360"/>
                  </a:lnTo>
                  <a:lnTo>
                    <a:pt x="32493" y="239910"/>
                  </a:lnTo>
                  <a:lnTo>
                    <a:pt x="26167" y="226820"/>
                  </a:lnTo>
                  <a:lnTo>
                    <a:pt x="17623" y="225987"/>
                  </a:lnTo>
                  <a:lnTo>
                    <a:pt x="12272" y="220077"/>
                  </a:lnTo>
                  <a:lnTo>
                    <a:pt x="3083" y="205252"/>
                  </a:lnTo>
                  <a:lnTo>
                    <a:pt x="0" y="189120"/>
                  </a:lnTo>
                  <a:lnTo>
                    <a:pt x="3021" y="173597"/>
                  </a:lnTo>
                  <a:lnTo>
                    <a:pt x="12147" y="160599"/>
                  </a:lnTo>
                  <a:lnTo>
                    <a:pt x="25520" y="153169"/>
                  </a:lnTo>
                  <a:lnTo>
                    <a:pt x="40529" y="152386"/>
                  </a:lnTo>
                  <a:lnTo>
                    <a:pt x="56098" y="157172"/>
                  </a:lnTo>
                  <a:lnTo>
                    <a:pt x="71150" y="166447"/>
                  </a:lnTo>
                  <a:lnTo>
                    <a:pt x="74116" y="168736"/>
                  </a:lnTo>
                  <a:lnTo>
                    <a:pt x="81333" y="166821"/>
                  </a:lnTo>
                  <a:lnTo>
                    <a:pt x="159961" y="132315"/>
                  </a:lnTo>
                  <a:lnTo>
                    <a:pt x="221986" y="102851"/>
                  </a:lnTo>
                  <a:lnTo>
                    <a:pt x="276300" y="75885"/>
                  </a:lnTo>
                  <a:lnTo>
                    <a:pt x="310542" y="52881"/>
                  </a:lnTo>
                  <a:lnTo>
                    <a:pt x="310273" y="50113"/>
                  </a:lnTo>
                  <a:lnTo>
                    <a:pt x="311352" y="34138"/>
                  </a:lnTo>
                  <a:lnTo>
                    <a:pt x="317353" y="18727"/>
                  </a:lnTo>
                  <a:lnTo>
                    <a:pt x="327798" y="6481"/>
                  </a:lnTo>
                  <a:lnTo>
                    <a:pt x="342211" y="0"/>
                  </a:lnTo>
                  <a:lnTo>
                    <a:pt x="358044" y="863"/>
                  </a:lnTo>
                  <a:lnTo>
                    <a:pt x="372068" y="8098"/>
                  </a:lnTo>
                  <a:lnTo>
                    <a:pt x="382782" y="20518"/>
                  </a:lnTo>
                  <a:lnTo>
                    <a:pt x="388687" y="36939"/>
                  </a:lnTo>
                  <a:lnTo>
                    <a:pt x="389994" y="44806"/>
                  </a:lnTo>
                  <a:lnTo>
                    <a:pt x="386987" y="51569"/>
                  </a:lnTo>
                  <a:lnTo>
                    <a:pt x="393312" y="64660"/>
                  </a:lnTo>
                  <a:lnTo>
                    <a:pt x="400322" y="66179"/>
                  </a:lnTo>
                  <a:lnTo>
                    <a:pt x="405652" y="72089"/>
                  </a:lnTo>
                  <a:lnTo>
                    <a:pt x="414852" y="86914"/>
                  </a:lnTo>
                  <a:lnTo>
                    <a:pt x="417940" y="103046"/>
                  </a:lnTo>
                  <a:lnTo>
                    <a:pt x="414915" y="118569"/>
                  </a:lnTo>
                  <a:lnTo>
                    <a:pt x="405776" y="131567"/>
                  </a:lnTo>
                  <a:lnTo>
                    <a:pt x="391996" y="139442"/>
                  </a:lnTo>
                  <a:lnTo>
                    <a:pt x="376309" y="140966"/>
                  </a:lnTo>
                  <a:lnTo>
                    <a:pt x="360610" y="136329"/>
                  </a:lnTo>
                  <a:lnTo>
                    <a:pt x="346794" y="125719"/>
                  </a:lnTo>
                  <a:lnTo>
                    <a:pt x="345156" y="123909"/>
                  </a:lnTo>
                  <a:lnTo>
                    <a:pt x="341734" y="121994"/>
                  </a:lnTo>
                  <a:lnTo>
                    <a:pt x="258038" y="158503"/>
                  </a:lnTo>
                  <a:lnTo>
                    <a:pt x="195694" y="188236"/>
                  </a:lnTo>
                  <a:lnTo>
                    <a:pt x="141347" y="215215"/>
                  </a:lnTo>
                  <a:lnTo>
                    <a:pt x="107589" y="238953"/>
                  </a:lnTo>
                  <a:lnTo>
                    <a:pt x="107672" y="242053"/>
                  </a:lnTo>
                  <a:lnTo>
                    <a:pt x="106024" y="259652"/>
                  </a:lnTo>
                  <a:lnTo>
                    <a:pt x="100087" y="274880"/>
                  </a:lnTo>
                  <a:lnTo>
                    <a:pt x="89957" y="286218"/>
                  </a:lnTo>
                  <a:lnTo>
                    <a:pt x="75734" y="29214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95738" y="5316104"/>
              <a:ext cx="361950" cy="175895"/>
            </a:xfrm>
            <a:custGeom>
              <a:avLst/>
              <a:gdLst/>
              <a:ahLst/>
              <a:cxnLst/>
              <a:rect l="l" t="t" r="r" b="b"/>
              <a:pathLst>
                <a:path w="361950" h="175895">
                  <a:moveTo>
                    <a:pt x="612" y="174828"/>
                  </a:moveTo>
                  <a:lnTo>
                    <a:pt x="0" y="174022"/>
                  </a:lnTo>
                  <a:lnTo>
                    <a:pt x="373" y="174417"/>
                  </a:lnTo>
                  <a:lnTo>
                    <a:pt x="612" y="174828"/>
                  </a:lnTo>
                  <a:close/>
                </a:path>
                <a:path w="361950" h="175895">
                  <a:moveTo>
                    <a:pt x="912" y="175416"/>
                  </a:moveTo>
                  <a:lnTo>
                    <a:pt x="612" y="174828"/>
                  </a:lnTo>
                  <a:lnTo>
                    <a:pt x="912" y="175416"/>
                  </a:lnTo>
                  <a:close/>
                </a:path>
                <a:path w="361950" h="175895">
                  <a:moveTo>
                    <a:pt x="361773" y="249"/>
                  </a:moveTo>
                  <a:lnTo>
                    <a:pt x="361649" y="0"/>
                  </a:lnTo>
                  <a:lnTo>
                    <a:pt x="361773" y="249"/>
                  </a:lnTo>
                  <a:close/>
                </a:path>
              </a:pathLst>
            </a:custGeom>
            <a:solidFill>
              <a:srgbClr val="419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95800" y="5316104"/>
              <a:ext cx="389890" cy="234950"/>
            </a:xfrm>
            <a:custGeom>
              <a:avLst/>
              <a:gdLst/>
              <a:ahLst/>
              <a:cxnLst/>
              <a:rect l="l" t="t" r="r" b="b"/>
              <a:pathLst>
                <a:path w="389889" h="234950">
                  <a:moveTo>
                    <a:pt x="43261" y="234770"/>
                  </a:moveTo>
                  <a:lnTo>
                    <a:pt x="41270" y="234770"/>
                  </a:lnTo>
                  <a:lnTo>
                    <a:pt x="27287" y="231987"/>
                  </a:lnTo>
                  <a:lnTo>
                    <a:pt x="15136" y="224231"/>
                  </a:lnTo>
                  <a:lnTo>
                    <a:pt x="5938" y="212390"/>
                  </a:lnTo>
                  <a:lnTo>
                    <a:pt x="808" y="197351"/>
                  </a:lnTo>
                  <a:lnTo>
                    <a:pt x="559" y="195291"/>
                  </a:lnTo>
                  <a:lnTo>
                    <a:pt x="559" y="189630"/>
                  </a:lnTo>
                  <a:lnTo>
                    <a:pt x="2032" y="185135"/>
                  </a:lnTo>
                  <a:lnTo>
                    <a:pt x="2032" y="179058"/>
                  </a:lnTo>
                  <a:lnTo>
                    <a:pt x="1742" y="177248"/>
                  </a:lnTo>
                  <a:lnTo>
                    <a:pt x="311" y="174417"/>
                  </a:lnTo>
                  <a:lnTo>
                    <a:pt x="0" y="173980"/>
                  </a:lnTo>
                  <a:lnTo>
                    <a:pt x="361587" y="0"/>
                  </a:lnTo>
                  <a:lnTo>
                    <a:pt x="364863" y="6784"/>
                  </a:lnTo>
                  <a:lnTo>
                    <a:pt x="371873" y="8303"/>
                  </a:lnTo>
                  <a:lnTo>
                    <a:pt x="377203" y="14213"/>
                  </a:lnTo>
                  <a:lnTo>
                    <a:pt x="382590" y="21369"/>
                  </a:lnTo>
                  <a:lnTo>
                    <a:pt x="386432" y="29093"/>
                  </a:lnTo>
                  <a:lnTo>
                    <a:pt x="388735" y="37146"/>
                  </a:lnTo>
                  <a:lnTo>
                    <a:pt x="389501" y="45284"/>
                  </a:lnTo>
                  <a:lnTo>
                    <a:pt x="388731" y="53209"/>
                  </a:lnTo>
                  <a:lnTo>
                    <a:pt x="358843" y="82711"/>
                  </a:lnTo>
                  <a:lnTo>
                    <a:pt x="351964" y="83306"/>
                  </a:lnTo>
                  <a:lnTo>
                    <a:pt x="342949" y="82321"/>
                  </a:lnTo>
                  <a:lnTo>
                    <a:pt x="334112" y="79391"/>
                  </a:lnTo>
                  <a:lnTo>
                    <a:pt x="325797" y="74553"/>
                  </a:lnTo>
                  <a:lnTo>
                    <a:pt x="318345" y="67844"/>
                  </a:lnTo>
                  <a:lnTo>
                    <a:pt x="317060" y="66429"/>
                  </a:lnTo>
                  <a:lnTo>
                    <a:pt x="314675" y="64951"/>
                  </a:lnTo>
                  <a:lnTo>
                    <a:pt x="310319" y="64951"/>
                  </a:lnTo>
                  <a:lnTo>
                    <a:pt x="309324" y="65055"/>
                  </a:lnTo>
                  <a:lnTo>
                    <a:pt x="238707" y="96350"/>
                  </a:lnTo>
                  <a:lnTo>
                    <a:pt x="179538" y="124429"/>
                  </a:lnTo>
                  <a:lnTo>
                    <a:pt x="117448" y="155024"/>
                  </a:lnTo>
                  <a:lnTo>
                    <a:pt x="84055" y="173460"/>
                  </a:lnTo>
                  <a:lnTo>
                    <a:pt x="79223" y="180765"/>
                  </a:lnTo>
                  <a:lnTo>
                    <a:pt x="79265" y="186321"/>
                  </a:lnTo>
                  <a:lnTo>
                    <a:pt x="77222" y="203231"/>
                  </a:lnTo>
                  <a:lnTo>
                    <a:pt x="71153" y="217788"/>
                  </a:lnTo>
                  <a:lnTo>
                    <a:pt x="61145" y="228598"/>
                  </a:lnTo>
                  <a:lnTo>
                    <a:pt x="47285" y="234270"/>
                  </a:lnTo>
                  <a:lnTo>
                    <a:pt x="45273" y="234624"/>
                  </a:lnTo>
                  <a:lnTo>
                    <a:pt x="43261" y="234770"/>
                  </a:ln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646635" y="8045339"/>
            <a:ext cx="5613400" cy="1231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114" dirty="0">
                <a:solidFill>
                  <a:srgbClr val="6F4280"/>
                </a:solidFill>
                <a:latin typeface="Trebuchet MS"/>
                <a:cs typeface="Trebuchet MS"/>
              </a:rPr>
              <a:t>VERIFICA</a:t>
            </a:r>
            <a:r>
              <a:rPr lang="es-CR" sz="1300" spc="-114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35" dirty="0">
                <a:solidFill>
                  <a:srgbClr val="6F4280"/>
                </a:solidFill>
                <a:latin typeface="Trebuchet MS"/>
                <a:cs typeface="Trebuchet MS"/>
              </a:rPr>
              <a:t>LA</a:t>
            </a:r>
            <a:r>
              <a:rPr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lang="es-CR"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20" dirty="0">
                <a:solidFill>
                  <a:srgbClr val="6F4280"/>
                </a:solidFill>
                <a:latin typeface="Trebuchet MS"/>
                <a:cs typeface="Trebuchet MS"/>
              </a:rPr>
              <a:t>AUTENTICIDAD</a:t>
            </a:r>
            <a:r>
              <a:rPr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20" dirty="0">
                <a:solidFill>
                  <a:srgbClr val="6F4280"/>
                </a:solidFill>
                <a:latin typeface="Trebuchet MS"/>
                <a:cs typeface="Trebuchet MS"/>
              </a:rPr>
              <a:t>DE</a:t>
            </a:r>
            <a:r>
              <a:rPr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45">
                <a:solidFill>
                  <a:srgbClr val="6F4280"/>
                </a:solidFill>
                <a:latin typeface="Trebuchet MS"/>
                <a:cs typeface="Trebuchet MS"/>
              </a:rPr>
              <a:t>LOS</a:t>
            </a:r>
            <a:r>
              <a:rPr sz="1300" spc="-6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75">
                <a:solidFill>
                  <a:srgbClr val="6F4280"/>
                </a:solidFill>
                <a:latin typeface="Trebuchet MS"/>
                <a:cs typeface="Trebuchet MS"/>
              </a:rPr>
              <a:t>SITIOS</a:t>
            </a:r>
            <a:r>
              <a:rPr sz="1300" spc="-6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70" dirty="0">
                <a:solidFill>
                  <a:srgbClr val="6F4280"/>
                </a:solidFill>
                <a:latin typeface="Trebuchet MS"/>
                <a:cs typeface="Trebuchet MS"/>
              </a:rPr>
              <a:t>WEB</a:t>
            </a:r>
            <a:r>
              <a:rPr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20" dirty="0">
                <a:solidFill>
                  <a:srgbClr val="6F4280"/>
                </a:solidFill>
                <a:latin typeface="Trebuchet MS"/>
                <a:cs typeface="Trebuchet MS"/>
              </a:rPr>
              <a:t>DE</a:t>
            </a:r>
            <a:r>
              <a:rPr sz="1300" spc="-65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05" dirty="0">
                <a:solidFill>
                  <a:srgbClr val="6F4280"/>
                </a:solidFill>
                <a:latin typeface="Trebuchet MS"/>
                <a:cs typeface="Trebuchet MS"/>
              </a:rPr>
              <a:t>INSTITUCIONES</a:t>
            </a:r>
            <a:r>
              <a:rPr sz="1300" spc="-60" dirty="0">
                <a:solidFill>
                  <a:srgbClr val="6F4280"/>
                </a:solidFill>
                <a:latin typeface="Trebuchet MS"/>
                <a:cs typeface="Trebuchet MS"/>
              </a:rPr>
              <a:t> </a:t>
            </a:r>
            <a:r>
              <a:rPr sz="1300" spc="-110" dirty="0">
                <a:solidFill>
                  <a:srgbClr val="6F4280"/>
                </a:solidFill>
                <a:latin typeface="Trebuchet MS"/>
                <a:cs typeface="Trebuchet MS"/>
              </a:rPr>
              <a:t>ESTATALES</a:t>
            </a:r>
            <a:endParaRPr sz="1300" dirty="0">
              <a:latin typeface="Trebuchet MS"/>
              <a:cs typeface="Trebuchet MS"/>
            </a:endParaRPr>
          </a:p>
          <a:p>
            <a:pPr marL="19050" marR="5080">
              <a:lnSpc>
                <a:spcPct val="114999"/>
              </a:lnSpc>
              <a:spcBef>
                <a:spcPts val="1005"/>
              </a:spcBef>
            </a:pPr>
            <a:r>
              <a:rPr sz="1250" b="1" spc="-55" dirty="0">
                <a:solidFill>
                  <a:srgbClr val="6F4280"/>
                </a:solidFill>
                <a:latin typeface="Arial"/>
                <a:cs typeface="Arial"/>
              </a:rPr>
              <a:t>Si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necesitas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6F4280"/>
                </a:solidFill>
                <a:latin typeface="Arial"/>
                <a:cs typeface="Arial"/>
              </a:rPr>
              <a:t>acceder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30" dirty="0">
                <a:solidFill>
                  <a:srgbClr val="6F4280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55" dirty="0">
                <a:solidFill>
                  <a:srgbClr val="6F4280"/>
                </a:solidFill>
                <a:latin typeface="Arial"/>
                <a:cs typeface="Arial"/>
              </a:rPr>
              <a:t>un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sitio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5" dirty="0">
                <a:solidFill>
                  <a:srgbClr val="6F4280"/>
                </a:solidFill>
                <a:latin typeface="Arial"/>
                <a:cs typeface="Arial"/>
              </a:rPr>
              <a:t>web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30" dirty="0">
                <a:solidFill>
                  <a:srgbClr val="6F4280"/>
                </a:solidFill>
                <a:latin typeface="Arial"/>
                <a:cs typeface="Arial"/>
              </a:rPr>
              <a:t>una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institución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6F4280"/>
                </a:solidFill>
                <a:latin typeface="Arial"/>
                <a:cs typeface="Arial"/>
              </a:rPr>
              <a:t>estatal,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utiliza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el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sitio </a:t>
            </a:r>
            <a:r>
              <a:rPr sz="1250" b="1" spc="-3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5" dirty="0">
                <a:solidFill>
                  <a:srgbClr val="6F4280"/>
                </a:solidFill>
                <a:latin typeface="Arial"/>
                <a:cs typeface="Arial"/>
              </a:rPr>
              <a:t>web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6F4280"/>
                </a:solidFill>
                <a:latin typeface="Arial"/>
                <a:cs typeface="Arial"/>
              </a:rPr>
              <a:t>oficial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u="sng" spc="-10" dirty="0">
                <a:solidFill>
                  <a:srgbClr val="6F4280"/>
                </a:solidFill>
                <a:uFill>
                  <a:solidFill>
                    <a:srgbClr val="6F4280"/>
                  </a:solidFill>
                </a:uFill>
                <a:latin typeface="Arial"/>
                <a:cs typeface="Arial"/>
              </a:rPr>
              <a:t>htt</a:t>
            </a:r>
            <a:r>
              <a:rPr sz="1250" b="1" spc="-10" dirty="0">
                <a:solidFill>
                  <a:srgbClr val="6F4280"/>
                </a:solidFill>
                <a:latin typeface="Arial"/>
                <a:cs typeface="Arial"/>
              </a:rPr>
              <a:t>p</a:t>
            </a:r>
            <a:r>
              <a:rPr sz="1250" b="1" u="sng" spc="-10" dirty="0">
                <a:solidFill>
                  <a:srgbClr val="6F4280"/>
                </a:solidFill>
                <a:uFill>
                  <a:solidFill>
                    <a:srgbClr val="6F4280"/>
                  </a:solidFill>
                </a:uFill>
                <a:latin typeface="Arial"/>
                <a:cs typeface="Arial"/>
              </a:rPr>
              <a:t>s://sitiosoficiales.gob.go.cr/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6F4280"/>
                </a:solidFill>
                <a:latin typeface="Arial"/>
                <a:cs typeface="Arial"/>
              </a:rPr>
              <a:t>para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validar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55" dirty="0">
                <a:solidFill>
                  <a:srgbClr val="6F4280"/>
                </a:solidFill>
                <a:latin typeface="Arial"/>
                <a:cs typeface="Arial"/>
              </a:rPr>
              <a:t>si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es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55" dirty="0">
                <a:solidFill>
                  <a:srgbClr val="6F4280"/>
                </a:solidFill>
                <a:latin typeface="Arial"/>
                <a:cs typeface="Arial"/>
              </a:rPr>
              <a:t>un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sitio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6F4280"/>
                </a:solidFill>
                <a:latin typeface="Arial"/>
                <a:cs typeface="Arial"/>
              </a:rPr>
              <a:t>oficial </a:t>
            </a:r>
            <a:r>
              <a:rPr sz="1250" b="1" spc="-33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la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institución.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35" dirty="0">
                <a:solidFill>
                  <a:srgbClr val="6F4280"/>
                </a:solidFill>
                <a:latin typeface="Arial"/>
                <a:cs typeface="Arial"/>
              </a:rPr>
              <a:t>Esto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6F4280"/>
                </a:solidFill>
                <a:latin typeface="Arial"/>
                <a:cs typeface="Arial"/>
              </a:rPr>
              <a:t>te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6F4280"/>
                </a:solidFill>
                <a:latin typeface="Arial"/>
                <a:cs typeface="Arial"/>
              </a:rPr>
              <a:t>ayudará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30" dirty="0">
                <a:solidFill>
                  <a:srgbClr val="6F4280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6F4280"/>
                </a:solidFill>
                <a:latin typeface="Arial"/>
                <a:cs typeface="Arial"/>
              </a:rPr>
              <a:t>evitar</a:t>
            </a:r>
            <a:r>
              <a:rPr sz="1250" b="1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5" dirty="0">
                <a:solidFill>
                  <a:srgbClr val="6F4280"/>
                </a:solidFill>
                <a:latin typeface="Arial"/>
                <a:cs typeface="Arial"/>
              </a:rPr>
              <a:t>sitios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5" dirty="0">
                <a:solidFill>
                  <a:srgbClr val="6F4280"/>
                </a:solidFill>
                <a:latin typeface="Arial"/>
                <a:cs typeface="Arial"/>
              </a:rPr>
              <a:t>web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fraudulentos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que </a:t>
            </a:r>
            <a:r>
              <a:rPr sz="125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intenten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6F4280"/>
                </a:solidFill>
                <a:latin typeface="Arial"/>
                <a:cs typeface="Arial"/>
              </a:rPr>
              <a:t>obtener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6F4280"/>
                </a:solidFill>
                <a:latin typeface="Arial"/>
                <a:cs typeface="Arial"/>
              </a:rPr>
              <a:t>información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6F4280"/>
                </a:solidFill>
                <a:latin typeface="Arial"/>
                <a:cs typeface="Arial"/>
              </a:rPr>
              <a:t>personal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6F4280"/>
                </a:solidFill>
                <a:latin typeface="Arial"/>
                <a:cs typeface="Arial"/>
              </a:rPr>
              <a:t>realizar</a:t>
            </a:r>
            <a:r>
              <a:rPr sz="12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6F4280"/>
                </a:solidFill>
                <a:latin typeface="Arial"/>
                <a:cs typeface="Arial"/>
              </a:rPr>
              <a:t>estafas.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65940" y="4345073"/>
            <a:ext cx="24307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300" b="1" spc="-60" dirty="0">
                <a:solidFill>
                  <a:srgbClr val="6F4280"/>
                </a:solidFill>
                <a:latin typeface="Arial"/>
                <a:cs typeface="Arial"/>
              </a:rPr>
              <a:t>Los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6F4280"/>
                </a:solidFill>
                <a:latin typeface="Arial"/>
                <a:cs typeface="Arial"/>
              </a:rPr>
              <a:t>archivos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6F4280"/>
                </a:solidFill>
                <a:latin typeface="Arial"/>
                <a:cs typeface="Arial"/>
              </a:rPr>
              <a:t>desconocidos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pueden 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contener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malware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que 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comprometa </a:t>
            </a:r>
            <a:r>
              <a:rPr sz="1300" b="1" spc="-5" dirty="0">
                <a:solidFill>
                  <a:srgbClr val="6F4280"/>
                </a:solidFill>
                <a:latin typeface="Arial"/>
                <a:cs typeface="Arial"/>
              </a:rPr>
              <a:t>la </a:t>
            </a:r>
            <a:r>
              <a:rPr sz="1300" b="1" spc="-25" dirty="0">
                <a:solidFill>
                  <a:srgbClr val="6F4280"/>
                </a:solidFill>
                <a:latin typeface="Arial"/>
                <a:cs typeface="Arial"/>
              </a:rPr>
              <a:t>seguridad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 </a:t>
            </a:r>
            <a:r>
              <a:rPr sz="1300" b="1" spc="-30" dirty="0">
                <a:solidFill>
                  <a:srgbClr val="6F4280"/>
                </a:solidFill>
                <a:latin typeface="Arial"/>
                <a:cs typeface="Arial"/>
              </a:rPr>
              <a:t>tu </a:t>
            </a:r>
            <a:r>
              <a:rPr sz="1300" b="1" spc="-35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d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i</a:t>
            </a:r>
            <a:r>
              <a:rPr sz="1300" b="1" spc="-85" dirty="0">
                <a:solidFill>
                  <a:srgbClr val="6F4280"/>
                </a:solidFill>
                <a:latin typeface="Arial"/>
                <a:cs typeface="Arial"/>
              </a:rPr>
              <a:t>s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p</a:t>
            </a:r>
            <a:r>
              <a:rPr sz="1300" b="1" spc="-50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300" b="1" spc="-85" dirty="0">
                <a:solidFill>
                  <a:srgbClr val="6F4280"/>
                </a:solidFill>
                <a:latin typeface="Arial"/>
                <a:cs typeface="Arial"/>
              </a:rPr>
              <a:t>s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i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t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i</a:t>
            </a:r>
            <a:r>
              <a:rPr sz="1300" b="1" spc="-105" dirty="0">
                <a:solidFill>
                  <a:srgbClr val="6F4280"/>
                </a:solidFill>
                <a:latin typeface="Arial"/>
                <a:cs typeface="Arial"/>
              </a:rPr>
              <a:t>v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125" dirty="0">
                <a:solidFill>
                  <a:srgbClr val="6F4280"/>
                </a:solidFill>
                <a:latin typeface="Arial"/>
                <a:cs typeface="Arial"/>
              </a:rPr>
              <a:t>y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d</a:t>
            </a:r>
            <a:r>
              <a:rPr sz="1300" b="1" spc="25" dirty="0">
                <a:solidFill>
                  <a:srgbClr val="6F4280"/>
                </a:solidFill>
                <a:latin typeface="Arial"/>
                <a:cs typeface="Arial"/>
              </a:rPr>
              <a:t>a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t</a:t>
            </a:r>
            <a:r>
              <a:rPr sz="1300" b="1" spc="-50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300" b="1" spc="-85" dirty="0">
                <a:solidFill>
                  <a:srgbClr val="6F4280"/>
                </a:solidFill>
                <a:latin typeface="Arial"/>
                <a:cs typeface="Arial"/>
              </a:rPr>
              <a:t>s</a:t>
            </a:r>
            <a:r>
              <a:rPr sz="1300" b="1" spc="-75" dirty="0">
                <a:solidFill>
                  <a:srgbClr val="6F4280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18804" y="6803646"/>
            <a:ext cx="276479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300" b="1" spc="-30" dirty="0">
                <a:solidFill>
                  <a:srgbClr val="6F4280"/>
                </a:solidFill>
                <a:latin typeface="Arial"/>
                <a:cs typeface="Arial"/>
              </a:rPr>
              <a:t>Evita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descargar 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6F4280"/>
                </a:solidFill>
                <a:latin typeface="Arial"/>
                <a:cs typeface="Arial"/>
              </a:rPr>
              <a:t>abrir</a:t>
            </a:r>
            <a:r>
              <a:rPr sz="130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6F4280"/>
                </a:solidFill>
                <a:latin typeface="Arial"/>
                <a:cs typeface="Arial"/>
              </a:rPr>
              <a:t>archivos </a:t>
            </a:r>
            <a:r>
              <a:rPr sz="1300" b="1" spc="-35" dirty="0">
                <a:solidFill>
                  <a:srgbClr val="6F4280"/>
                </a:solidFill>
                <a:latin typeface="Arial"/>
                <a:cs typeface="Arial"/>
              </a:rPr>
              <a:t> adjuntos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6F4280"/>
                </a:solidFill>
                <a:latin typeface="Arial"/>
                <a:cs typeface="Arial"/>
              </a:rPr>
              <a:t>fuentes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6F4280"/>
                </a:solidFill>
                <a:latin typeface="Arial"/>
                <a:cs typeface="Arial"/>
              </a:rPr>
              <a:t>no</a:t>
            </a:r>
            <a:r>
              <a:rPr sz="1300" b="1" spc="-20" dirty="0">
                <a:solidFill>
                  <a:srgbClr val="6F4280"/>
                </a:solidFill>
                <a:latin typeface="Arial"/>
                <a:cs typeface="Arial"/>
              </a:rPr>
              <a:t> confiables </a:t>
            </a:r>
            <a:r>
              <a:rPr sz="1300" b="1" spc="-45" dirty="0">
                <a:solidFill>
                  <a:srgbClr val="6F4280"/>
                </a:solidFill>
                <a:latin typeface="Arial"/>
                <a:cs typeface="Arial"/>
              </a:rPr>
              <a:t>o </a:t>
            </a:r>
            <a:r>
              <a:rPr sz="1300" b="1" spc="-34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6F4280"/>
                </a:solidFill>
                <a:latin typeface="Arial"/>
                <a:cs typeface="Arial"/>
              </a:rPr>
              <a:t>sospechosas.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882539" y="5143500"/>
            <a:ext cx="1730375" cy="1663700"/>
            <a:chOff x="7882539" y="5143500"/>
            <a:chExt cx="1730375" cy="1663700"/>
          </a:xfrm>
        </p:grpSpPr>
        <p:sp>
          <p:nvSpPr>
            <p:cNvPr id="90" name="object 90"/>
            <p:cNvSpPr/>
            <p:nvPr/>
          </p:nvSpPr>
          <p:spPr>
            <a:xfrm>
              <a:off x="7926144" y="5168760"/>
              <a:ext cx="1508760" cy="246379"/>
            </a:xfrm>
            <a:custGeom>
              <a:avLst/>
              <a:gdLst/>
              <a:ahLst/>
              <a:cxnLst/>
              <a:rect l="l" t="t" r="r" b="b"/>
              <a:pathLst>
                <a:path w="1508759" h="246379">
                  <a:moveTo>
                    <a:pt x="1508335" y="246065"/>
                  </a:moveTo>
                  <a:lnTo>
                    <a:pt x="0" y="246065"/>
                  </a:lnTo>
                  <a:lnTo>
                    <a:pt x="0" y="0"/>
                  </a:lnTo>
                  <a:lnTo>
                    <a:pt x="1508335" y="0"/>
                  </a:lnTo>
                  <a:lnTo>
                    <a:pt x="1508335" y="246065"/>
                  </a:lnTo>
                  <a:close/>
                </a:path>
              </a:pathLst>
            </a:custGeom>
            <a:solidFill>
              <a:srgbClr val="189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920866" y="5414826"/>
              <a:ext cx="1661160" cy="1372870"/>
            </a:xfrm>
            <a:custGeom>
              <a:avLst/>
              <a:gdLst/>
              <a:ahLst/>
              <a:cxnLst/>
              <a:rect l="l" t="t" r="r" b="b"/>
              <a:pathLst>
                <a:path w="1661159" h="1372870">
                  <a:moveTo>
                    <a:pt x="1524428" y="1372576"/>
                  </a:moveTo>
                  <a:lnTo>
                    <a:pt x="1363420" y="1215899"/>
                  </a:lnTo>
                  <a:lnTo>
                    <a:pt x="1233082" y="1335703"/>
                  </a:lnTo>
                  <a:lnTo>
                    <a:pt x="1151799" y="1051595"/>
                  </a:lnTo>
                  <a:lnTo>
                    <a:pt x="1050407" y="1052285"/>
                  </a:lnTo>
                  <a:lnTo>
                    <a:pt x="947735" y="1052766"/>
                  </a:lnTo>
                  <a:lnTo>
                    <a:pt x="844261" y="1053000"/>
                  </a:lnTo>
                  <a:lnTo>
                    <a:pt x="740464" y="1052944"/>
                  </a:lnTo>
                  <a:lnTo>
                    <a:pt x="688595" y="1052795"/>
                  </a:lnTo>
                  <a:lnTo>
                    <a:pt x="636824" y="1052558"/>
                  </a:lnTo>
                  <a:lnTo>
                    <a:pt x="585211" y="1052229"/>
                  </a:lnTo>
                  <a:lnTo>
                    <a:pt x="533817" y="1051802"/>
                  </a:lnTo>
                  <a:lnTo>
                    <a:pt x="482701" y="1051273"/>
                  </a:lnTo>
                  <a:lnTo>
                    <a:pt x="431923" y="1050635"/>
                  </a:lnTo>
                  <a:lnTo>
                    <a:pt x="381542" y="1049884"/>
                  </a:lnTo>
                  <a:lnTo>
                    <a:pt x="331620" y="1049016"/>
                  </a:lnTo>
                  <a:lnTo>
                    <a:pt x="282215" y="1048024"/>
                  </a:lnTo>
                  <a:lnTo>
                    <a:pt x="233387" y="1046904"/>
                  </a:lnTo>
                  <a:lnTo>
                    <a:pt x="185196" y="1045651"/>
                  </a:lnTo>
                  <a:lnTo>
                    <a:pt x="137702" y="1044259"/>
                  </a:lnTo>
                  <a:lnTo>
                    <a:pt x="90965" y="1042724"/>
                  </a:lnTo>
                  <a:lnTo>
                    <a:pt x="45044" y="1041040"/>
                  </a:lnTo>
                  <a:lnTo>
                    <a:pt x="0" y="1039203"/>
                  </a:lnTo>
                  <a:lnTo>
                    <a:pt x="7916" y="0"/>
                  </a:lnTo>
                  <a:lnTo>
                    <a:pt x="1516252" y="0"/>
                  </a:lnTo>
                  <a:lnTo>
                    <a:pt x="1518544" y="899423"/>
                  </a:lnTo>
                  <a:lnTo>
                    <a:pt x="1633309" y="933263"/>
                  </a:lnTo>
                  <a:lnTo>
                    <a:pt x="1510628" y="1077636"/>
                  </a:lnTo>
                  <a:lnTo>
                    <a:pt x="1660908" y="1237390"/>
                  </a:lnTo>
                  <a:lnTo>
                    <a:pt x="1524428" y="13725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98891" y="5197877"/>
              <a:ext cx="1664335" cy="1570990"/>
            </a:xfrm>
            <a:custGeom>
              <a:avLst/>
              <a:gdLst/>
              <a:ahLst/>
              <a:cxnLst/>
              <a:rect l="l" t="t" r="r" b="b"/>
              <a:pathLst>
                <a:path w="1664334" h="1570990">
                  <a:moveTo>
                    <a:pt x="1525033" y="1095487"/>
                  </a:moveTo>
                  <a:lnTo>
                    <a:pt x="1469576" y="1095487"/>
                  </a:lnTo>
                  <a:lnTo>
                    <a:pt x="1469576" y="232850"/>
                  </a:lnTo>
                  <a:lnTo>
                    <a:pt x="1525033" y="232850"/>
                  </a:lnTo>
                  <a:lnTo>
                    <a:pt x="1525033" y="1095487"/>
                  </a:lnTo>
                  <a:close/>
                </a:path>
                <a:path w="1664334" h="1570990">
                  <a:moveTo>
                    <a:pt x="1586590" y="1511663"/>
                  </a:moveTo>
                  <a:lnTo>
                    <a:pt x="1507903" y="1511663"/>
                  </a:lnTo>
                  <a:lnTo>
                    <a:pt x="1608652" y="1410750"/>
                  </a:lnTo>
                  <a:lnTo>
                    <a:pt x="1467110" y="1268977"/>
                  </a:lnTo>
                  <a:lnTo>
                    <a:pt x="1461003" y="1259764"/>
                  </a:lnTo>
                  <a:lnTo>
                    <a:pt x="1458967" y="1249284"/>
                  </a:lnTo>
                  <a:lnTo>
                    <a:pt x="1461003" y="1238804"/>
                  </a:lnTo>
                  <a:lnTo>
                    <a:pt x="1467110" y="1229591"/>
                  </a:lnTo>
                  <a:lnTo>
                    <a:pt x="1564571" y="1131971"/>
                  </a:lnTo>
                  <a:lnTo>
                    <a:pt x="1493065" y="1110263"/>
                  </a:lnTo>
                  <a:lnTo>
                    <a:pt x="1469619" y="1110263"/>
                  </a:lnTo>
                  <a:lnTo>
                    <a:pt x="1469619" y="1103157"/>
                  </a:lnTo>
                  <a:lnTo>
                    <a:pt x="1093919" y="989158"/>
                  </a:lnTo>
                  <a:lnTo>
                    <a:pt x="1092535" y="984348"/>
                  </a:lnTo>
                  <a:lnTo>
                    <a:pt x="1469576" y="1095487"/>
                  </a:lnTo>
                  <a:lnTo>
                    <a:pt x="1525033" y="1095487"/>
                  </a:lnTo>
                  <a:lnTo>
                    <a:pt x="1525033" y="1110263"/>
                  </a:lnTo>
                  <a:lnTo>
                    <a:pt x="1519756" y="1110263"/>
                  </a:lnTo>
                  <a:lnTo>
                    <a:pt x="1631838" y="1143323"/>
                  </a:lnTo>
                  <a:lnTo>
                    <a:pt x="1526028" y="1249305"/>
                  </a:lnTo>
                  <a:lnTo>
                    <a:pt x="1550383" y="1273700"/>
                  </a:lnTo>
                  <a:lnTo>
                    <a:pt x="1532604" y="1294628"/>
                  </a:lnTo>
                  <a:lnTo>
                    <a:pt x="1663979" y="1434147"/>
                  </a:lnTo>
                  <a:lnTo>
                    <a:pt x="1586590" y="1511663"/>
                  </a:lnTo>
                  <a:close/>
                </a:path>
                <a:path w="1664334" h="1570990">
                  <a:moveTo>
                    <a:pt x="1147690" y="1246186"/>
                  </a:moveTo>
                  <a:lnTo>
                    <a:pt x="2422" y="1246186"/>
                  </a:lnTo>
                  <a:lnTo>
                    <a:pt x="4884" y="1234428"/>
                  </a:lnTo>
                  <a:lnTo>
                    <a:pt x="5445" y="1221862"/>
                  </a:lnTo>
                  <a:lnTo>
                    <a:pt x="3888" y="1209206"/>
                  </a:lnTo>
                  <a:lnTo>
                    <a:pt x="0" y="1197181"/>
                  </a:lnTo>
                  <a:lnTo>
                    <a:pt x="3893" y="1195187"/>
                  </a:lnTo>
                  <a:lnTo>
                    <a:pt x="7570" y="1192978"/>
                  </a:lnTo>
                  <a:lnTo>
                    <a:pt x="10944" y="1190638"/>
                  </a:lnTo>
                  <a:lnTo>
                    <a:pt x="1147690" y="1190638"/>
                  </a:lnTo>
                  <a:lnTo>
                    <a:pt x="1147690" y="1246186"/>
                  </a:lnTo>
                  <a:close/>
                </a:path>
                <a:path w="1664334" h="1570990">
                  <a:moveTo>
                    <a:pt x="1247963" y="1527868"/>
                  </a:moveTo>
                  <a:lnTo>
                    <a:pt x="1230443" y="1466644"/>
                  </a:lnTo>
                  <a:lnTo>
                    <a:pt x="1327039" y="1369890"/>
                  </a:lnTo>
                  <a:lnTo>
                    <a:pt x="1336237" y="1363773"/>
                  </a:lnTo>
                  <a:lnTo>
                    <a:pt x="1346700" y="1361734"/>
                  </a:lnTo>
                  <a:lnTo>
                    <a:pt x="1357163" y="1363773"/>
                  </a:lnTo>
                  <a:lnTo>
                    <a:pt x="1366361" y="1369890"/>
                  </a:lnTo>
                  <a:lnTo>
                    <a:pt x="1425323" y="1428948"/>
                  </a:lnTo>
                  <a:lnTo>
                    <a:pt x="1346722" y="1428948"/>
                  </a:lnTo>
                  <a:lnTo>
                    <a:pt x="1247963" y="1527868"/>
                  </a:lnTo>
                  <a:close/>
                </a:path>
                <a:path w="1664334" h="1570990">
                  <a:moveTo>
                    <a:pt x="1367270" y="1449529"/>
                  </a:moveTo>
                  <a:lnTo>
                    <a:pt x="1346722" y="1428948"/>
                  </a:lnTo>
                  <a:lnTo>
                    <a:pt x="1425323" y="1428948"/>
                  </a:lnTo>
                  <a:lnTo>
                    <a:pt x="1429216" y="1432847"/>
                  </a:lnTo>
                  <a:lnTo>
                    <a:pt x="1385438" y="1432847"/>
                  </a:lnTo>
                  <a:lnTo>
                    <a:pt x="1367270" y="1449529"/>
                  </a:lnTo>
                  <a:close/>
                </a:path>
                <a:path w="1664334" h="1570990">
                  <a:moveTo>
                    <a:pt x="1527369" y="1570937"/>
                  </a:moveTo>
                  <a:lnTo>
                    <a:pt x="1385438" y="1432847"/>
                  </a:lnTo>
                  <a:lnTo>
                    <a:pt x="1429216" y="1432847"/>
                  </a:lnTo>
                  <a:lnTo>
                    <a:pt x="1507903" y="1511663"/>
                  </a:lnTo>
                  <a:lnTo>
                    <a:pt x="1586590" y="1511663"/>
                  </a:lnTo>
                  <a:lnTo>
                    <a:pt x="1527629" y="1570720"/>
                  </a:lnTo>
                  <a:lnTo>
                    <a:pt x="1527369" y="1570937"/>
                  </a:lnTo>
                  <a:close/>
                </a:path>
                <a:path w="1664334" h="1570990">
                  <a:moveTo>
                    <a:pt x="1517117" y="55547"/>
                  </a:moveTo>
                  <a:lnTo>
                    <a:pt x="4628" y="55547"/>
                  </a:lnTo>
                  <a:lnTo>
                    <a:pt x="4628" y="0"/>
                  </a:lnTo>
                  <a:lnTo>
                    <a:pt x="1517117" y="0"/>
                  </a:lnTo>
                  <a:lnTo>
                    <a:pt x="1517117" y="55547"/>
                  </a:lnTo>
                  <a:close/>
                </a:path>
              </a:pathLst>
            </a:custGeom>
            <a:solidFill>
              <a:srgbClr val="7E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882539" y="5143500"/>
              <a:ext cx="1730375" cy="1663700"/>
            </a:xfrm>
            <a:custGeom>
              <a:avLst/>
              <a:gdLst/>
              <a:ahLst/>
              <a:cxnLst/>
              <a:rect l="l" t="t" r="r" b="b"/>
              <a:pathLst>
                <a:path w="1730375" h="1663700">
                  <a:moveTo>
                    <a:pt x="1281461" y="1638300"/>
                  </a:moveTo>
                  <a:lnTo>
                    <a:pt x="1260535" y="1638300"/>
                  </a:lnTo>
                  <a:lnTo>
                    <a:pt x="1251337" y="1625600"/>
                  </a:lnTo>
                  <a:lnTo>
                    <a:pt x="1245584" y="1625600"/>
                  </a:lnTo>
                  <a:lnTo>
                    <a:pt x="1244329" y="1612900"/>
                  </a:lnTo>
                  <a:lnTo>
                    <a:pt x="1161143" y="1346200"/>
                  </a:lnTo>
                  <a:lnTo>
                    <a:pt x="27815" y="1346200"/>
                  </a:lnTo>
                  <a:lnTo>
                    <a:pt x="16990" y="1333500"/>
                  </a:lnTo>
                  <a:lnTo>
                    <a:pt x="8148" y="1333500"/>
                  </a:lnTo>
                  <a:lnTo>
                    <a:pt x="2186" y="1320800"/>
                  </a:lnTo>
                  <a:lnTo>
                    <a:pt x="0" y="1308100"/>
                  </a:lnTo>
                  <a:lnTo>
                    <a:pt x="0" y="25400"/>
                  </a:lnTo>
                  <a:lnTo>
                    <a:pt x="2186" y="12700"/>
                  </a:lnTo>
                  <a:lnTo>
                    <a:pt x="8148" y="0"/>
                  </a:lnTo>
                  <a:lnTo>
                    <a:pt x="1568751" y="0"/>
                  </a:lnTo>
                  <a:lnTo>
                    <a:pt x="1574714" y="12700"/>
                  </a:lnTo>
                  <a:lnTo>
                    <a:pt x="1576900" y="25400"/>
                  </a:lnTo>
                  <a:lnTo>
                    <a:pt x="1576900" y="50800"/>
                  </a:lnTo>
                  <a:lnTo>
                    <a:pt x="55630" y="50800"/>
                  </a:lnTo>
                  <a:lnTo>
                    <a:pt x="55630" y="241300"/>
                  </a:lnTo>
                  <a:lnTo>
                    <a:pt x="1576900" y="241300"/>
                  </a:lnTo>
                  <a:lnTo>
                    <a:pt x="1576900" y="292100"/>
                  </a:lnTo>
                  <a:lnTo>
                    <a:pt x="55630" y="292100"/>
                  </a:lnTo>
                  <a:lnTo>
                    <a:pt x="55630" y="1282700"/>
                  </a:lnTo>
                  <a:lnTo>
                    <a:pt x="1200552" y="1282700"/>
                  </a:lnTo>
                  <a:lnTo>
                    <a:pt x="1208295" y="1308100"/>
                  </a:lnTo>
                  <a:lnTo>
                    <a:pt x="1284170" y="1562100"/>
                  </a:lnTo>
                  <a:lnTo>
                    <a:pt x="1352110" y="1562100"/>
                  </a:lnTo>
                  <a:lnTo>
                    <a:pt x="1290659" y="1625600"/>
                  </a:lnTo>
                  <a:lnTo>
                    <a:pt x="1281461" y="1638300"/>
                  </a:lnTo>
                  <a:close/>
                </a:path>
                <a:path w="1730375" h="1663700">
                  <a:moveTo>
                    <a:pt x="1576900" y="241300"/>
                  </a:moveTo>
                  <a:lnTo>
                    <a:pt x="1521270" y="241300"/>
                  </a:lnTo>
                  <a:lnTo>
                    <a:pt x="1521270" y="50800"/>
                  </a:lnTo>
                  <a:lnTo>
                    <a:pt x="1576900" y="50800"/>
                  </a:lnTo>
                  <a:lnTo>
                    <a:pt x="1576900" y="241300"/>
                  </a:lnTo>
                  <a:close/>
                </a:path>
                <a:path w="1730375" h="1663700">
                  <a:moveTo>
                    <a:pt x="187249" y="127000"/>
                  </a:moveTo>
                  <a:lnTo>
                    <a:pt x="147916" y="127000"/>
                  </a:lnTo>
                  <a:lnTo>
                    <a:pt x="156758" y="114300"/>
                  </a:lnTo>
                  <a:lnTo>
                    <a:pt x="178408" y="114300"/>
                  </a:lnTo>
                  <a:lnTo>
                    <a:pt x="187249" y="127000"/>
                  </a:lnTo>
                  <a:close/>
                </a:path>
                <a:path w="1730375" h="1663700">
                  <a:moveTo>
                    <a:pt x="307810" y="165100"/>
                  </a:moveTo>
                  <a:lnTo>
                    <a:pt x="268478" y="165100"/>
                  </a:lnTo>
                  <a:lnTo>
                    <a:pt x="262515" y="152400"/>
                  </a:lnTo>
                  <a:lnTo>
                    <a:pt x="260329" y="139700"/>
                  </a:lnTo>
                  <a:lnTo>
                    <a:pt x="262515" y="127000"/>
                  </a:lnTo>
                  <a:lnTo>
                    <a:pt x="268478" y="114300"/>
                  </a:lnTo>
                  <a:lnTo>
                    <a:pt x="307810" y="114300"/>
                  </a:lnTo>
                  <a:lnTo>
                    <a:pt x="313773" y="127000"/>
                  </a:lnTo>
                  <a:lnTo>
                    <a:pt x="315959" y="139700"/>
                  </a:lnTo>
                  <a:lnTo>
                    <a:pt x="313773" y="152400"/>
                  </a:lnTo>
                  <a:lnTo>
                    <a:pt x="307810" y="165100"/>
                  </a:lnTo>
                  <a:close/>
                </a:path>
                <a:path w="1730375" h="1663700">
                  <a:moveTo>
                    <a:pt x="428372" y="165100"/>
                  </a:moveTo>
                  <a:lnTo>
                    <a:pt x="389039" y="165100"/>
                  </a:lnTo>
                  <a:lnTo>
                    <a:pt x="383077" y="152400"/>
                  </a:lnTo>
                  <a:lnTo>
                    <a:pt x="380890" y="139700"/>
                  </a:lnTo>
                  <a:lnTo>
                    <a:pt x="383077" y="127000"/>
                  </a:lnTo>
                  <a:lnTo>
                    <a:pt x="389039" y="114300"/>
                  </a:lnTo>
                  <a:lnTo>
                    <a:pt x="428372" y="114300"/>
                  </a:lnTo>
                  <a:lnTo>
                    <a:pt x="434334" y="127000"/>
                  </a:lnTo>
                  <a:lnTo>
                    <a:pt x="436521" y="139700"/>
                  </a:lnTo>
                  <a:lnTo>
                    <a:pt x="434334" y="152400"/>
                  </a:lnTo>
                  <a:lnTo>
                    <a:pt x="428372" y="165100"/>
                  </a:lnTo>
                  <a:close/>
                </a:path>
                <a:path w="1730375" h="1663700">
                  <a:moveTo>
                    <a:pt x="187249" y="165100"/>
                  </a:moveTo>
                  <a:lnTo>
                    <a:pt x="147916" y="165100"/>
                  </a:lnTo>
                  <a:lnTo>
                    <a:pt x="141954" y="152400"/>
                  </a:lnTo>
                  <a:lnTo>
                    <a:pt x="139768" y="139700"/>
                  </a:lnTo>
                  <a:lnTo>
                    <a:pt x="141954" y="127000"/>
                  </a:lnTo>
                  <a:lnTo>
                    <a:pt x="193211" y="127000"/>
                  </a:lnTo>
                  <a:lnTo>
                    <a:pt x="195398" y="139700"/>
                  </a:lnTo>
                  <a:lnTo>
                    <a:pt x="193211" y="152400"/>
                  </a:lnTo>
                  <a:lnTo>
                    <a:pt x="187249" y="165100"/>
                  </a:lnTo>
                  <a:close/>
                </a:path>
                <a:path w="1730375" h="1663700">
                  <a:moveTo>
                    <a:pt x="167583" y="177800"/>
                  </a:moveTo>
                  <a:lnTo>
                    <a:pt x="156758" y="165100"/>
                  </a:lnTo>
                  <a:lnTo>
                    <a:pt x="178408" y="165100"/>
                  </a:lnTo>
                  <a:lnTo>
                    <a:pt x="167583" y="177800"/>
                  </a:lnTo>
                  <a:close/>
                </a:path>
                <a:path w="1730375" h="1663700">
                  <a:moveTo>
                    <a:pt x="1576900" y="1130300"/>
                  </a:moveTo>
                  <a:lnTo>
                    <a:pt x="1521227" y="1130300"/>
                  </a:lnTo>
                  <a:lnTo>
                    <a:pt x="1521227" y="292100"/>
                  </a:lnTo>
                  <a:lnTo>
                    <a:pt x="1576900" y="292100"/>
                  </a:lnTo>
                  <a:lnTo>
                    <a:pt x="1576900" y="1130300"/>
                  </a:lnTo>
                  <a:close/>
                </a:path>
                <a:path w="1730375" h="1663700">
                  <a:moveTo>
                    <a:pt x="336118" y="901700"/>
                  </a:moveTo>
                  <a:lnTo>
                    <a:pt x="291728" y="901700"/>
                  </a:lnTo>
                  <a:lnTo>
                    <a:pt x="286241" y="889000"/>
                  </a:lnTo>
                  <a:lnTo>
                    <a:pt x="207986" y="660400"/>
                  </a:lnTo>
                  <a:lnTo>
                    <a:pt x="206617" y="647700"/>
                  </a:lnTo>
                  <a:lnTo>
                    <a:pt x="209457" y="635000"/>
                  </a:lnTo>
                  <a:lnTo>
                    <a:pt x="215931" y="622300"/>
                  </a:lnTo>
                  <a:lnTo>
                    <a:pt x="246621" y="622300"/>
                  </a:lnTo>
                  <a:lnTo>
                    <a:pt x="255057" y="635000"/>
                  </a:lnTo>
                  <a:lnTo>
                    <a:pt x="260545" y="635000"/>
                  </a:lnTo>
                  <a:lnTo>
                    <a:pt x="312499" y="787400"/>
                  </a:lnTo>
                  <a:lnTo>
                    <a:pt x="373942" y="787400"/>
                  </a:lnTo>
                  <a:lnTo>
                    <a:pt x="336118" y="901700"/>
                  </a:lnTo>
                  <a:close/>
                </a:path>
                <a:path w="1730375" h="1663700">
                  <a:moveTo>
                    <a:pt x="373942" y="787400"/>
                  </a:moveTo>
                  <a:lnTo>
                    <a:pt x="312499" y="787400"/>
                  </a:lnTo>
                  <a:lnTo>
                    <a:pt x="364452" y="635000"/>
                  </a:lnTo>
                  <a:lnTo>
                    <a:pt x="369940" y="635000"/>
                  </a:lnTo>
                  <a:lnTo>
                    <a:pt x="378376" y="622300"/>
                  </a:lnTo>
                  <a:lnTo>
                    <a:pt x="408100" y="622300"/>
                  </a:lnTo>
                  <a:lnTo>
                    <a:pt x="414329" y="635000"/>
                  </a:lnTo>
                  <a:lnTo>
                    <a:pt x="450753" y="736600"/>
                  </a:lnTo>
                  <a:lnTo>
                    <a:pt x="390753" y="736600"/>
                  </a:lnTo>
                  <a:lnTo>
                    <a:pt x="373942" y="787400"/>
                  </a:lnTo>
                  <a:close/>
                </a:path>
                <a:path w="1730375" h="1663700">
                  <a:moveTo>
                    <a:pt x="530902" y="787400"/>
                  </a:moveTo>
                  <a:lnTo>
                    <a:pt x="468964" y="787400"/>
                  </a:lnTo>
                  <a:lnTo>
                    <a:pt x="520918" y="635000"/>
                  </a:lnTo>
                  <a:lnTo>
                    <a:pt x="526406" y="635000"/>
                  </a:lnTo>
                  <a:lnTo>
                    <a:pt x="534842" y="622300"/>
                  </a:lnTo>
                  <a:lnTo>
                    <a:pt x="565532" y="622300"/>
                  </a:lnTo>
                  <a:lnTo>
                    <a:pt x="572006" y="635000"/>
                  </a:lnTo>
                  <a:lnTo>
                    <a:pt x="574846" y="647700"/>
                  </a:lnTo>
                  <a:lnTo>
                    <a:pt x="573477" y="660400"/>
                  </a:lnTo>
                  <a:lnTo>
                    <a:pt x="530902" y="787400"/>
                  </a:lnTo>
                  <a:close/>
                </a:path>
                <a:path w="1730375" h="1663700">
                  <a:moveTo>
                    <a:pt x="733836" y="901700"/>
                  </a:moveTo>
                  <a:lnTo>
                    <a:pt x="689447" y="901700"/>
                  </a:lnTo>
                  <a:lnTo>
                    <a:pt x="683959" y="889000"/>
                  </a:lnTo>
                  <a:lnTo>
                    <a:pt x="605705" y="660400"/>
                  </a:lnTo>
                  <a:lnTo>
                    <a:pt x="604335" y="647700"/>
                  </a:lnTo>
                  <a:lnTo>
                    <a:pt x="607175" y="635000"/>
                  </a:lnTo>
                  <a:lnTo>
                    <a:pt x="613649" y="622300"/>
                  </a:lnTo>
                  <a:lnTo>
                    <a:pt x="644340" y="622300"/>
                  </a:lnTo>
                  <a:lnTo>
                    <a:pt x="652776" y="635000"/>
                  </a:lnTo>
                  <a:lnTo>
                    <a:pt x="658264" y="635000"/>
                  </a:lnTo>
                  <a:lnTo>
                    <a:pt x="710217" y="787400"/>
                  </a:lnTo>
                  <a:lnTo>
                    <a:pt x="771661" y="787400"/>
                  </a:lnTo>
                  <a:lnTo>
                    <a:pt x="733836" y="901700"/>
                  </a:lnTo>
                  <a:close/>
                </a:path>
                <a:path w="1730375" h="1663700">
                  <a:moveTo>
                    <a:pt x="771661" y="787400"/>
                  </a:moveTo>
                  <a:lnTo>
                    <a:pt x="710217" y="787400"/>
                  </a:lnTo>
                  <a:lnTo>
                    <a:pt x="762170" y="635000"/>
                  </a:lnTo>
                  <a:lnTo>
                    <a:pt x="767658" y="635000"/>
                  </a:lnTo>
                  <a:lnTo>
                    <a:pt x="776094" y="622300"/>
                  </a:lnTo>
                  <a:lnTo>
                    <a:pt x="805818" y="622300"/>
                  </a:lnTo>
                  <a:lnTo>
                    <a:pt x="812047" y="635000"/>
                  </a:lnTo>
                  <a:lnTo>
                    <a:pt x="848471" y="736600"/>
                  </a:lnTo>
                  <a:lnTo>
                    <a:pt x="788472" y="736600"/>
                  </a:lnTo>
                  <a:lnTo>
                    <a:pt x="771661" y="787400"/>
                  </a:lnTo>
                  <a:close/>
                </a:path>
                <a:path w="1730375" h="1663700">
                  <a:moveTo>
                    <a:pt x="928620" y="787400"/>
                  </a:moveTo>
                  <a:lnTo>
                    <a:pt x="866683" y="787400"/>
                  </a:lnTo>
                  <a:lnTo>
                    <a:pt x="918636" y="635000"/>
                  </a:lnTo>
                  <a:lnTo>
                    <a:pt x="924124" y="635000"/>
                  </a:lnTo>
                  <a:lnTo>
                    <a:pt x="932560" y="622300"/>
                  </a:lnTo>
                  <a:lnTo>
                    <a:pt x="963251" y="622300"/>
                  </a:lnTo>
                  <a:lnTo>
                    <a:pt x="969724" y="635000"/>
                  </a:lnTo>
                  <a:lnTo>
                    <a:pt x="972565" y="647700"/>
                  </a:lnTo>
                  <a:lnTo>
                    <a:pt x="971195" y="660400"/>
                  </a:lnTo>
                  <a:lnTo>
                    <a:pt x="928620" y="787400"/>
                  </a:lnTo>
                  <a:close/>
                </a:path>
                <a:path w="1730375" h="1663700">
                  <a:moveTo>
                    <a:pt x="1131511" y="901700"/>
                  </a:moveTo>
                  <a:lnTo>
                    <a:pt x="1087122" y="901700"/>
                  </a:lnTo>
                  <a:lnTo>
                    <a:pt x="1081634" y="889000"/>
                  </a:lnTo>
                  <a:lnTo>
                    <a:pt x="1003380" y="660400"/>
                  </a:lnTo>
                  <a:lnTo>
                    <a:pt x="1002010" y="647700"/>
                  </a:lnTo>
                  <a:lnTo>
                    <a:pt x="1004850" y="635000"/>
                  </a:lnTo>
                  <a:lnTo>
                    <a:pt x="1011324" y="622300"/>
                  </a:lnTo>
                  <a:lnTo>
                    <a:pt x="1042015" y="622300"/>
                  </a:lnTo>
                  <a:lnTo>
                    <a:pt x="1050451" y="635000"/>
                  </a:lnTo>
                  <a:lnTo>
                    <a:pt x="1055938" y="635000"/>
                  </a:lnTo>
                  <a:lnTo>
                    <a:pt x="1107892" y="787400"/>
                  </a:lnTo>
                  <a:lnTo>
                    <a:pt x="1169336" y="787400"/>
                  </a:lnTo>
                  <a:lnTo>
                    <a:pt x="1131511" y="901700"/>
                  </a:lnTo>
                  <a:close/>
                </a:path>
                <a:path w="1730375" h="1663700">
                  <a:moveTo>
                    <a:pt x="1169336" y="787400"/>
                  </a:moveTo>
                  <a:lnTo>
                    <a:pt x="1107892" y="787400"/>
                  </a:lnTo>
                  <a:lnTo>
                    <a:pt x="1159845" y="635000"/>
                  </a:lnTo>
                  <a:lnTo>
                    <a:pt x="1165333" y="635000"/>
                  </a:lnTo>
                  <a:lnTo>
                    <a:pt x="1173769" y="622300"/>
                  </a:lnTo>
                  <a:lnTo>
                    <a:pt x="1203493" y="622300"/>
                  </a:lnTo>
                  <a:lnTo>
                    <a:pt x="1209722" y="635000"/>
                  </a:lnTo>
                  <a:lnTo>
                    <a:pt x="1246146" y="736600"/>
                  </a:lnTo>
                  <a:lnTo>
                    <a:pt x="1186147" y="736600"/>
                  </a:lnTo>
                  <a:lnTo>
                    <a:pt x="1169336" y="787400"/>
                  </a:lnTo>
                  <a:close/>
                </a:path>
                <a:path w="1730375" h="1663700">
                  <a:moveTo>
                    <a:pt x="1326295" y="787400"/>
                  </a:moveTo>
                  <a:lnTo>
                    <a:pt x="1264358" y="787400"/>
                  </a:lnTo>
                  <a:lnTo>
                    <a:pt x="1316311" y="635000"/>
                  </a:lnTo>
                  <a:lnTo>
                    <a:pt x="1321799" y="635000"/>
                  </a:lnTo>
                  <a:lnTo>
                    <a:pt x="1330235" y="622300"/>
                  </a:lnTo>
                  <a:lnTo>
                    <a:pt x="1360919" y="622300"/>
                  </a:lnTo>
                  <a:lnTo>
                    <a:pt x="1367383" y="635000"/>
                  </a:lnTo>
                  <a:lnTo>
                    <a:pt x="1370221" y="647700"/>
                  </a:lnTo>
                  <a:lnTo>
                    <a:pt x="1368870" y="660400"/>
                  </a:lnTo>
                  <a:lnTo>
                    <a:pt x="1326295" y="787400"/>
                  </a:lnTo>
                  <a:close/>
                </a:path>
                <a:path w="1730375" h="1663700">
                  <a:moveTo>
                    <a:pt x="492584" y="901700"/>
                  </a:moveTo>
                  <a:lnTo>
                    <a:pt x="448194" y="901700"/>
                  </a:lnTo>
                  <a:lnTo>
                    <a:pt x="442707" y="889000"/>
                  </a:lnTo>
                  <a:lnTo>
                    <a:pt x="390753" y="736600"/>
                  </a:lnTo>
                  <a:lnTo>
                    <a:pt x="450753" y="736600"/>
                  </a:lnTo>
                  <a:lnTo>
                    <a:pt x="468964" y="787400"/>
                  </a:lnTo>
                  <a:lnTo>
                    <a:pt x="530902" y="787400"/>
                  </a:lnTo>
                  <a:lnTo>
                    <a:pt x="492584" y="901700"/>
                  </a:lnTo>
                  <a:close/>
                </a:path>
                <a:path w="1730375" h="1663700">
                  <a:moveTo>
                    <a:pt x="890302" y="901700"/>
                  </a:moveTo>
                  <a:lnTo>
                    <a:pt x="845913" y="901700"/>
                  </a:lnTo>
                  <a:lnTo>
                    <a:pt x="840425" y="889000"/>
                  </a:lnTo>
                  <a:lnTo>
                    <a:pt x="788472" y="736600"/>
                  </a:lnTo>
                  <a:lnTo>
                    <a:pt x="848471" y="736600"/>
                  </a:lnTo>
                  <a:lnTo>
                    <a:pt x="866683" y="787400"/>
                  </a:lnTo>
                  <a:lnTo>
                    <a:pt x="928620" y="787400"/>
                  </a:lnTo>
                  <a:lnTo>
                    <a:pt x="890302" y="901700"/>
                  </a:lnTo>
                  <a:close/>
                </a:path>
                <a:path w="1730375" h="1663700">
                  <a:moveTo>
                    <a:pt x="1287977" y="901700"/>
                  </a:moveTo>
                  <a:lnTo>
                    <a:pt x="1243588" y="901700"/>
                  </a:lnTo>
                  <a:lnTo>
                    <a:pt x="1238100" y="889000"/>
                  </a:lnTo>
                  <a:lnTo>
                    <a:pt x="1186147" y="736600"/>
                  </a:lnTo>
                  <a:lnTo>
                    <a:pt x="1246146" y="736600"/>
                  </a:lnTo>
                  <a:lnTo>
                    <a:pt x="1264358" y="787400"/>
                  </a:lnTo>
                  <a:lnTo>
                    <a:pt x="1326295" y="787400"/>
                  </a:lnTo>
                  <a:lnTo>
                    <a:pt x="1287977" y="901700"/>
                  </a:lnTo>
                  <a:close/>
                </a:path>
                <a:path w="1730375" h="1663700">
                  <a:moveTo>
                    <a:pt x="310409" y="914400"/>
                  </a:moveTo>
                  <a:lnTo>
                    <a:pt x="300165" y="901700"/>
                  </a:lnTo>
                  <a:lnTo>
                    <a:pt x="321323" y="901700"/>
                  </a:lnTo>
                  <a:lnTo>
                    <a:pt x="310409" y="914400"/>
                  </a:lnTo>
                  <a:close/>
                </a:path>
                <a:path w="1730375" h="1663700">
                  <a:moveTo>
                    <a:pt x="466875" y="914400"/>
                  </a:moveTo>
                  <a:lnTo>
                    <a:pt x="456630" y="901700"/>
                  </a:lnTo>
                  <a:lnTo>
                    <a:pt x="477789" y="901700"/>
                  </a:lnTo>
                  <a:lnTo>
                    <a:pt x="466875" y="914400"/>
                  </a:lnTo>
                  <a:close/>
                </a:path>
                <a:path w="1730375" h="1663700">
                  <a:moveTo>
                    <a:pt x="708128" y="914400"/>
                  </a:moveTo>
                  <a:lnTo>
                    <a:pt x="697883" y="901700"/>
                  </a:lnTo>
                  <a:lnTo>
                    <a:pt x="719042" y="901700"/>
                  </a:lnTo>
                  <a:lnTo>
                    <a:pt x="708128" y="914400"/>
                  </a:lnTo>
                  <a:close/>
                </a:path>
                <a:path w="1730375" h="1663700">
                  <a:moveTo>
                    <a:pt x="864594" y="914400"/>
                  </a:moveTo>
                  <a:lnTo>
                    <a:pt x="854349" y="901700"/>
                  </a:lnTo>
                  <a:lnTo>
                    <a:pt x="875508" y="901700"/>
                  </a:lnTo>
                  <a:lnTo>
                    <a:pt x="864594" y="914400"/>
                  </a:lnTo>
                  <a:close/>
                </a:path>
                <a:path w="1730375" h="1663700">
                  <a:moveTo>
                    <a:pt x="1105803" y="914400"/>
                  </a:moveTo>
                  <a:lnTo>
                    <a:pt x="1095558" y="901700"/>
                  </a:lnTo>
                  <a:lnTo>
                    <a:pt x="1116717" y="901700"/>
                  </a:lnTo>
                  <a:lnTo>
                    <a:pt x="1105803" y="914400"/>
                  </a:lnTo>
                  <a:close/>
                </a:path>
                <a:path w="1730375" h="1663700">
                  <a:moveTo>
                    <a:pt x="1262269" y="914400"/>
                  </a:moveTo>
                  <a:lnTo>
                    <a:pt x="1252024" y="901700"/>
                  </a:lnTo>
                  <a:lnTo>
                    <a:pt x="1273183" y="901700"/>
                  </a:lnTo>
                  <a:lnTo>
                    <a:pt x="1262269" y="914400"/>
                  </a:lnTo>
                  <a:close/>
                </a:path>
                <a:path w="1730375" h="1663700">
                  <a:moveTo>
                    <a:pt x="1200552" y="1282700"/>
                  </a:moveTo>
                  <a:lnTo>
                    <a:pt x="1144316" y="1282700"/>
                  </a:lnTo>
                  <a:lnTo>
                    <a:pt x="1070300" y="1041400"/>
                  </a:lnTo>
                  <a:lnTo>
                    <a:pt x="1069276" y="1028700"/>
                  </a:lnTo>
                  <a:lnTo>
                    <a:pt x="1072425" y="1016000"/>
                  </a:lnTo>
                  <a:lnTo>
                    <a:pt x="1079151" y="1016000"/>
                  </a:lnTo>
                  <a:lnTo>
                    <a:pt x="1088858" y="1003300"/>
                  </a:lnTo>
                  <a:lnTo>
                    <a:pt x="1104950" y="1003300"/>
                  </a:lnTo>
                  <a:lnTo>
                    <a:pt x="1354716" y="1079500"/>
                  </a:lnTo>
                  <a:lnTo>
                    <a:pt x="1138606" y="1079500"/>
                  </a:lnTo>
                  <a:lnTo>
                    <a:pt x="1200552" y="1282700"/>
                  </a:lnTo>
                  <a:close/>
                </a:path>
                <a:path w="1730375" h="1663700">
                  <a:moveTo>
                    <a:pt x="1645803" y="1600200"/>
                  </a:moveTo>
                  <a:lnTo>
                    <a:pt x="1562495" y="1600200"/>
                  </a:lnTo>
                  <a:lnTo>
                    <a:pt x="1663201" y="1498600"/>
                  </a:lnTo>
                  <a:lnTo>
                    <a:pt x="1521659" y="1358900"/>
                  </a:lnTo>
                  <a:lnTo>
                    <a:pt x="1515552" y="1346200"/>
                  </a:lnTo>
                  <a:lnTo>
                    <a:pt x="1513516" y="1333500"/>
                  </a:lnTo>
                  <a:lnTo>
                    <a:pt x="1515552" y="1333500"/>
                  </a:lnTo>
                  <a:lnTo>
                    <a:pt x="1521659" y="1320800"/>
                  </a:lnTo>
                  <a:lnTo>
                    <a:pt x="1619120" y="1219200"/>
                  </a:lnTo>
                  <a:lnTo>
                    <a:pt x="1540952" y="1193800"/>
                  </a:lnTo>
                  <a:lnTo>
                    <a:pt x="1540736" y="1193800"/>
                  </a:lnTo>
                  <a:lnTo>
                    <a:pt x="1138606" y="1079500"/>
                  </a:lnTo>
                  <a:lnTo>
                    <a:pt x="1354716" y="1079500"/>
                  </a:lnTo>
                  <a:lnTo>
                    <a:pt x="1521227" y="1130300"/>
                  </a:lnTo>
                  <a:lnTo>
                    <a:pt x="1576900" y="1130300"/>
                  </a:lnTo>
                  <a:lnTo>
                    <a:pt x="1576900" y="1155700"/>
                  </a:lnTo>
                  <a:lnTo>
                    <a:pt x="1679682" y="1181100"/>
                  </a:lnTo>
                  <a:lnTo>
                    <a:pt x="1689413" y="1181100"/>
                  </a:lnTo>
                  <a:lnTo>
                    <a:pt x="1696148" y="1193800"/>
                  </a:lnTo>
                  <a:lnTo>
                    <a:pt x="1699289" y="1206500"/>
                  </a:lnTo>
                  <a:lnTo>
                    <a:pt x="1698240" y="1219200"/>
                  </a:lnTo>
                  <a:lnTo>
                    <a:pt x="1694260" y="1219200"/>
                  </a:lnTo>
                  <a:lnTo>
                    <a:pt x="1690973" y="1231900"/>
                  </a:lnTo>
                  <a:lnTo>
                    <a:pt x="1580664" y="1333500"/>
                  </a:lnTo>
                  <a:lnTo>
                    <a:pt x="1722205" y="1485900"/>
                  </a:lnTo>
                  <a:lnTo>
                    <a:pt x="1728313" y="1485900"/>
                  </a:lnTo>
                  <a:lnTo>
                    <a:pt x="1730349" y="1498600"/>
                  </a:lnTo>
                  <a:lnTo>
                    <a:pt x="1728313" y="1511300"/>
                  </a:lnTo>
                  <a:lnTo>
                    <a:pt x="1722205" y="1524000"/>
                  </a:lnTo>
                  <a:lnTo>
                    <a:pt x="1645803" y="1600200"/>
                  </a:lnTo>
                  <a:close/>
                </a:path>
                <a:path w="1730375" h="1663700">
                  <a:moveTo>
                    <a:pt x="1352110" y="1562100"/>
                  </a:moveTo>
                  <a:lnTo>
                    <a:pt x="1284170" y="1562100"/>
                  </a:lnTo>
                  <a:lnTo>
                    <a:pt x="1381631" y="1460500"/>
                  </a:lnTo>
                  <a:lnTo>
                    <a:pt x="1390829" y="1447800"/>
                  </a:lnTo>
                  <a:lnTo>
                    <a:pt x="1411755" y="1447800"/>
                  </a:lnTo>
                  <a:lnTo>
                    <a:pt x="1420953" y="1460500"/>
                  </a:lnTo>
                  <a:lnTo>
                    <a:pt x="1472423" y="1511300"/>
                  </a:lnTo>
                  <a:lnTo>
                    <a:pt x="1401271" y="1511300"/>
                  </a:lnTo>
                  <a:lnTo>
                    <a:pt x="1352110" y="1562100"/>
                  </a:lnTo>
                  <a:close/>
                </a:path>
                <a:path w="1730375" h="1663700">
                  <a:moveTo>
                    <a:pt x="1582134" y="1663700"/>
                  </a:moveTo>
                  <a:lnTo>
                    <a:pt x="1542812" y="1663700"/>
                  </a:lnTo>
                  <a:lnTo>
                    <a:pt x="1401271" y="1511300"/>
                  </a:lnTo>
                  <a:lnTo>
                    <a:pt x="1472423" y="1511300"/>
                  </a:lnTo>
                  <a:lnTo>
                    <a:pt x="1562495" y="1600200"/>
                  </a:lnTo>
                  <a:lnTo>
                    <a:pt x="1645803" y="1600200"/>
                  </a:lnTo>
                  <a:lnTo>
                    <a:pt x="1582134" y="1663700"/>
                  </a:lnTo>
                  <a:close/>
                </a:path>
              </a:pathLst>
            </a:custGeom>
            <a:solidFill>
              <a:srgbClr val="095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773337" y="4352869"/>
            <a:ext cx="2223770" cy="654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0"/>
              </a:spcBef>
            </a:pP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Verifica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cuidadosamente </a:t>
            </a:r>
            <a:r>
              <a:rPr sz="1150" b="1" spc="-45" dirty="0">
                <a:solidFill>
                  <a:srgbClr val="6F4280"/>
                </a:solidFill>
                <a:latin typeface="Arial"/>
                <a:cs typeface="Arial"/>
              </a:rPr>
              <a:t>los </a:t>
            </a:r>
            <a:r>
              <a:rPr sz="1150" b="1" spc="-4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spc="-50" dirty="0">
                <a:solidFill>
                  <a:srgbClr val="6F4280"/>
                </a:solidFill>
                <a:latin typeface="Arial"/>
                <a:cs typeface="Arial"/>
              </a:rPr>
              <a:t>n</a:t>
            </a:r>
            <a:r>
              <a:rPr sz="1150" b="1" spc="-30" dirty="0">
                <a:solidFill>
                  <a:srgbClr val="6F4280"/>
                </a:solidFill>
                <a:latin typeface="Arial"/>
                <a:cs typeface="Arial"/>
              </a:rPr>
              <a:t>l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a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c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spc="-60" dirty="0">
                <a:solidFill>
                  <a:srgbClr val="6F4280"/>
                </a:solidFill>
                <a:latin typeface="Arial"/>
                <a:cs typeface="Arial"/>
              </a:rPr>
              <a:t>s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00" dirty="0">
                <a:solidFill>
                  <a:srgbClr val="6F4280"/>
                </a:solidFill>
                <a:latin typeface="Arial"/>
                <a:cs typeface="Arial"/>
              </a:rPr>
              <a:t>y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6F4280"/>
                </a:solidFill>
                <a:latin typeface="Arial"/>
                <a:cs typeface="Arial"/>
              </a:rPr>
              <a:t>d</a:t>
            </a:r>
            <a:r>
              <a:rPr sz="1150" b="1" spc="-40" dirty="0">
                <a:solidFill>
                  <a:srgbClr val="6F4280"/>
                </a:solidFill>
                <a:latin typeface="Arial"/>
                <a:cs typeface="Arial"/>
              </a:rPr>
              <a:t>i</a:t>
            </a:r>
            <a:r>
              <a:rPr sz="1150" b="1" spc="15" dirty="0">
                <a:solidFill>
                  <a:srgbClr val="6F4280"/>
                </a:solidFill>
                <a:latin typeface="Arial"/>
                <a:cs typeface="Arial"/>
              </a:rPr>
              <a:t>r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cc</a:t>
            </a:r>
            <a:r>
              <a:rPr sz="1150" b="1" spc="-40" dirty="0">
                <a:solidFill>
                  <a:srgbClr val="6F4280"/>
                </a:solidFill>
                <a:latin typeface="Arial"/>
                <a:cs typeface="Arial"/>
              </a:rPr>
              <a:t>i</a:t>
            </a:r>
            <a:r>
              <a:rPr sz="1150" b="1" spc="-35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150" b="1" spc="-50" dirty="0">
                <a:solidFill>
                  <a:srgbClr val="6F4280"/>
                </a:solidFill>
                <a:latin typeface="Arial"/>
                <a:cs typeface="Arial"/>
              </a:rPr>
              <a:t>n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spc="-60" dirty="0">
                <a:solidFill>
                  <a:srgbClr val="6F4280"/>
                </a:solidFill>
                <a:latin typeface="Arial"/>
                <a:cs typeface="Arial"/>
              </a:rPr>
              <a:t>s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6F4280"/>
                </a:solidFill>
                <a:latin typeface="Arial"/>
                <a:cs typeface="Arial"/>
              </a:rPr>
              <a:t>d</a:t>
            </a:r>
            <a:r>
              <a:rPr sz="1150" b="1" spc="35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c</a:t>
            </a:r>
            <a:r>
              <a:rPr sz="1150" b="1" spc="-35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150" b="1" spc="15" dirty="0">
                <a:solidFill>
                  <a:srgbClr val="6F4280"/>
                </a:solidFill>
                <a:latin typeface="Arial"/>
                <a:cs typeface="Arial"/>
              </a:rPr>
              <a:t>rr</a:t>
            </a:r>
            <a:r>
              <a:rPr sz="1150" b="1" spc="30" dirty="0">
                <a:solidFill>
                  <a:srgbClr val="6F4280"/>
                </a:solidFill>
                <a:latin typeface="Arial"/>
                <a:cs typeface="Arial"/>
              </a:rPr>
              <a:t>e</a:t>
            </a:r>
            <a:r>
              <a:rPr sz="1150" b="1" spc="-20" dirty="0">
                <a:solidFill>
                  <a:srgbClr val="6F4280"/>
                </a:solidFill>
                <a:latin typeface="Arial"/>
                <a:cs typeface="Arial"/>
              </a:rPr>
              <a:t>o 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electrónico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antes </a:t>
            </a:r>
            <a:r>
              <a:rPr sz="1150" b="1" spc="10" dirty="0">
                <a:solidFill>
                  <a:srgbClr val="6F4280"/>
                </a:solidFill>
                <a:latin typeface="Arial"/>
                <a:cs typeface="Arial"/>
              </a:rPr>
              <a:t>de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5" dirty="0">
                <a:solidFill>
                  <a:srgbClr val="6F4280"/>
                </a:solidFill>
                <a:latin typeface="Arial"/>
                <a:cs typeface="Arial"/>
              </a:rPr>
              <a:t>hacer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clic</a:t>
            </a:r>
            <a:endParaRPr sz="11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73337" y="5011161"/>
            <a:ext cx="194437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0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150" b="1" spc="-2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proporcionar</a:t>
            </a:r>
            <a:r>
              <a:rPr sz="1150" b="1" spc="-20" dirty="0">
                <a:solidFill>
                  <a:srgbClr val="6F4280"/>
                </a:solidFill>
                <a:latin typeface="Arial"/>
                <a:cs typeface="Arial"/>
              </a:rPr>
              <a:t> información.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888433" y="6655605"/>
            <a:ext cx="2952115" cy="863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0"/>
              </a:spcBef>
            </a:pP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Presta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atención </a:t>
            </a:r>
            <a:r>
              <a:rPr sz="1150" b="1" spc="35" dirty="0">
                <a:solidFill>
                  <a:srgbClr val="6F4280"/>
                </a:solidFill>
                <a:latin typeface="Arial"/>
                <a:cs typeface="Arial"/>
              </a:rPr>
              <a:t>a 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errores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ortográficos,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enlaces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que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40" dirty="0">
                <a:solidFill>
                  <a:srgbClr val="6F4280"/>
                </a:solidFill>
                <a:latin typeface="Arial"/>
                <a:cs typeface="Arial"/>
              </a:rPr>
              <a:t>no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6F4280"/>
                </a:solidFill>
                <a:latin typeface="Arial"/>
                <a:cs typeface="Arial"/>
              </a:rPr>
              <a:t>mencionen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directamente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6F4280"/>
                </a:solidFill>
                <a:latin typeface="Arial"/>
                <a:cs typeface="Arial"/>
              </a:rPr>
              <a:t>a </a:t>
            </a:r>
            <a:r>
              <a:rPr sz="1150" b="1" spc="-30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6F4280"/>
                </a:solidFill>
                <a:latin typeface="Arial"/>
                <a:cs typeface="Arial"/>
              </a:rPr>
              <a:t>la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entidad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que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representan </a:t>
            </a:r>
            <a:r>
              <a:rPr sz="1150" b="1" spc="-30" dirty="0">
                <a:solidFill>
                  <a:srgbClr val="6F4280"/>
                </a:solidFill>
                <a:latin typeface="Arial"/>
                <a:cs typeface="Arial"/>
              </a:rPr>
              <a:t>o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correos </a:t>
            </a:r>
            <a:r>
              <a:rPr sz="1150" b="1" spc="-5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6F4280"/>
                </a:solidFill>
                <a:latin typeface="Arial"/>
                <a:cs typeface="Arial"/>
              </a:rPr>
              <a:t>electrónicos que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5" dirty="0">
                <a:solidFill>
                  <a:srgbClr val="6F4280"/>
                </a:solidFill>
                <a:latin typeface="Arial"/>
                <a:cs typeface="Arial"/>
              </a:rPr>
              <a:t>parezcan</a:t>
            </a:r>
            <a:r>
              <a:rPr sz="1150" b="1" spc="-10" dirty="0">
                <a:solidFill>
                  <a:srgbClr val="6F4280"/>
                </a:solidFill>
                <a:latin typeface="Arial"/>
                <a:cs typeface="Arial"/>
              </a:rPr>
              <a:t> </a:t>
            </a:r>
            <a:r>
              <a:rPr sz="1150" b="1" spc="-40" dirty="0">
                <a:solidFill>
                  <a:srgbClr val="6F4280"/>
                </a:solidFill>
                <a:latin typeface="Arial"/>
                <a:cs typeface="Arial"/>
              </a:rPr>
              <a:t>sospechosos.</a:t>
            </a:r>
            <a:endParaRPr sz="1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181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Trebuchet MS</vt:lpstr>
      <vt:lpstr>Office Theme</vt:lpstr>
      <vt:lpstr>CONSEJOS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Consejos de Ciberseguridad para Navegar en la Web (Cuadrado)</dc:title>
  <dc:creator>William Stewie</dc:creator>
  <cp:keywords>DAFrlbvzZ2o,BACwXtO-Nm4</cp:keywords>
  <cp:lastModifiedBy>CSIRT Costa Rica</cp:lastModifiedBy>
  <cp:revision>2</cp:revision>
  <dcterms:created xsi:type="dcterms:W3CDTF">2023-08-15T06:03:24Z</dcterms:created>
  <dcterms:modified xsi:type="dcterms:W3CDTF">2023-08-15T06:19:02Z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Creator">
    <vt:lpwstr>Canva</vt:lpwstr>
  </property>
  <property fmtid="{D5CDD505-2E9C-101B-9397-08002B2CF9AE}" pid="4" name="LastSaved">
    <vt:filetime>2023-08-15T00:00:00Z</vt:filetime>
  </property>
</Properties>
</file>